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Bebas Neue"/>
      <p:regular r:id="rId52"/>
    </p:embeddedFont>
    <p:embeddedFont>
      <p:font typeface="Baloo 2"/>
      <p:regular r:id="rId53"/>
      <p:bold r:id="rId54"/>
    </p:embeddedFont>
    <p:embeddedFont>
      <p:font typeface="Syne"/>
      <p:regular r:id="rId55"/>
      <p:bold r:id="rId56"/>
    </p:embeddedFont>
    <p:embeddedFont>
      <p:font typeface="PT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45F3FB-9B4A-41C3-9327-5CAE1FF2C45B}">
  <a:tblStyle styleId="{2C45F3FB-9B4A-41C3-9327-5CAE1FF2C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Baloo2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6.xml"/><Relationship Id="rId55" Type="http://schemas.openxmlformats.org/officeDocument/2006/relationships/font" Target="fonts/Syne-regular.fntdata"/><Relationship Id="rId10" Type="http://schemas.openxmlformats.org/officeDocument/2006/relationships/slide" Target="slides/slide5.xml"/><Relationship Id="rId54" Type="http://schemas.openxmlformats.org/officeDocument/2006/relationships/font" Target="fonts/Baloo2-bold.fntdata"/><Relationship Id="rId13" Type="http://schemas.openxmlformats.org/officeDocument/2006/relationships/slide" Target="slides/slide8.xml"/><Relationship Id="rId57" Type="http://schemas.openxmlformats.org/officeDocument/2006/relationships/font" Target="fonts/PTSans-regular.fntdata"/><Relationship Id="rId12" Type="http://schemas.openxmlformats.org/officeDocument/2006/relationships/slide" Target="slides/slide7.xml"/><Relationship Id="rId56" Type="http://schemas.openxmlformats.org/officeDocument/2006/relationships/font" Target="fonts/Syne-bold.fntdata"/><Relationship Id="rId15" Type="http://schemas.openxmlformats.org/officeDocument/2006/relationships/slide" Target="slides/slide10.xml"/><Relationship Id="rId59" Type="http://schemas.openxmlformats.org/officeDocument/2006/relationships/font" Target="fonts/PTSans-italic.fntdata"/><Relationship Id="rId14" Type="http://schemas.openxmlformats.org/officeDocument/2006/relationships/slide" Target="slides/slide9.xml"/><Relationship Id="rId58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459ef654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459ef654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e936af64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e936af64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e936af648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e936af648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e936af648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e936af648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459ef654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459ef654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e936af64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e936af64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e936af64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e936af64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e936af648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e936af64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e936af648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e936af648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e2dc9ab4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e2dc9ab4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59ef654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59ef654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e936af648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e936af648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e936af648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e936af648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e936af648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e936af648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459ef654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2459ef654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466a7879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466a7879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459ef6541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459ef6541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8be85dc7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8be85dc7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8be85dc7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8be85dc7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8be85dc7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8be85dc7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8be85dc78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8be85dc78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8be85dc78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8be85dc78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8be85dc78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28be85dc78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c552bd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c552bd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8c552bd1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28c552bd1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8c552bd1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8c552bd1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c552bd10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c552bd1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8c552bd10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8c552bd10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459ef6541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459ef6541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459ef654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459ef654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466a7879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466a7879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e936af64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e936af64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e936af64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e936af64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e936af64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e936af64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e936af648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e936af648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99066" y="176956"/>
            <a:ext cx="1439140" cy="2725797"/>
            <a:chOff x="1699834" y="176950"/>
            <a:chExt cx="1038266" cy="1966523"/>
          </a:xfrm>
        </p:grpSpPr>
        <p:sp>
          <p:nvSpPr>
            <p:cNvPr id="10" name="Google Shape;10;p2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405865" y="307951"/>
            <a:ext cx="1666901" cy="1678135"/>
            <a:chOff x="2240825" y="3469675"/>
            <a:chExt cx="1198175" cy="1206250"/>
          </a:xfrm>
        </p:grpSpPr>
        <p:sp>
          <p:nvSpPr>
            <p:cNvPr id="15" name="Google Shape;15;p2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3837950" y="539500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flipH="1" rot="10800000">
            <a:off x="7603723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-26250" y="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0545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3715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flipH="1">
            <a:off x="1156575" y="38680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092113" y="7063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flipH="1">
            <a:off x="7990563" y="37669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238250" y="24408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 rot="-1515714">
            <a:off x="4407266" y="335185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41698">
            <a:off x="6614978" y="625121"/>
            <a:ext cx="265213" cy="27494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 txBox="1"/>
          <p:nvPr>
            <p:ph type="ctrTitle"/>
          </p:nvPr>
        </p:nvSpPr>
        <p:spPr>
          <a:xfrm>
            <a:off x="2355975" y="1386700"/>
            <a:ext cx="4485600" cy="21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" type="subTitle"/>
          </p:nvPr>
        </p:nvSpPr>
        <p:spPr>
          <a:xfrm>
            <a:off x="2738100" y="3927225"/>
            <a:ext cx="3667800" cy="451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1"/>
          <p:cNvGrpSpPr/>
          <p:nvPr/>
        </p:nvGrpSpPr>
        <p:grpSpPr>
          <a:xfrm flipH="1">
            <a:off x="4341478" y="-143385"/>
            <a:ext cx="2175326" cy="2109877"/>
            <a:chOff x="-71475" y="1671775"/>
            <a:chExt cx="1122575" cy="1088800"/>
          </a:xfrm>
        </p:grpSpPr>
        <p:sp>
          <p:nvSpPr>
            <p:cNvPr id="301" name="Google Shape;301;p11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1"/>
          <p:cNvSpPr/>
          <p:nvPr/>
        </p:nvSpPr>
        <p:spPr>
          <a:xfrm flipH="1" rot="10800000">
            <a:off x="4872330" y="3782566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1"/>
          <p:cNvGrpSpPr/>
          <p:nvPr/>
        </p:nvGrpSpPr>
        <p:grpSpPr>
          <a:xfrm flipH="1" rot="10800000">
            <a:off x="214291" y="-451340"/>
            <a:ext cx="1439140" cy="2725797"/>
            <a:chOff x="1699834" y="176950"/>
            <a:chExt cx="1038266" cy="1966523"/>
          </a:xfrm>
        </p:grpSpPr>
        <p:sp>
          <p:nvSpPr>
            <p:cNvPr id="325" name="Google Shape;325;p11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1"/>
          <p:cNvSpPr/>
          <p:nvPr/>
        </p:nvSpPr>
        <p:spPr>
          <a:xfrm rot="10800000">
            <a:off x="8723400" y="-6524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>
            <a:off x="8291700" y="-6674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>
            <a:off x="7860000" y="-6674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11"/>
          <p:cNvGrpSpPr/>
          <p:nvPr/>
        </p:nvGrpSpPr>
        <p:grpSpPr>
          <a:xfrm flipH="1" rot="10800000">
            <a:off x="-304097" y="3198240"/>
            <a:ext cx="1666901" cy="1678135"/>
            <a:chOff x="2240825" y="3469675"/>
            <a:chExt cx="1198175" cy="1206250"/>
          </a:xfrm>
        </p:grpSpPr>
        <p:sp>
          <p:nvSpPr>
            <p:cNvPr id="332" name="Google Shape;332;p11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11"/>
          <p:cNvSpPr/>
          <p:nvPr/>
        </p:nvSpPr>
        <p:spPr>
          <a:xfrm rot="10800000">
            <a:off x="292363" y="3006946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"/>
          <p:cNvSpPr/>
          <p:nvPr/>
        </p:nvSpPr>
        <p:spPr>
          <a:xfrm flipH="1" rot="-10029621">
            <a:off x="3476590" y="407836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1"/>
          <p:cNvSpPr/>
          <p:nvPr/>
        </p:nvSpPr>
        <p:spPr>
          <a:xfrm rot="10800000">
            <a:off x="7881225" y="4682596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"/>
          <p:cNvSpPr/>
          <p:nvPr/>
        </p:nvSpPr>
        <p:spPr>
          <a:xfrm flipH="1" rot="9124497">
            <a:off x="2260656" y="4545633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1"/>
          <p:cNvSpPr txBox="1"/>
          <p:nvPr>
            <p:ph hasCustomPrompt="1" type="title"/>
          </p:nvPr>
        </p:nvSpPr>
        <p:spPr>
          <a:xfrm>
            <a:off x="1284000" y="1750513"/>
            <a:ext cx="657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1" name="Google Shape;351;p11"/>
          <p:cNvSpPr txBox="1"/>
          <p:nvPr>
            <p:ph idx="1" type="subTitle"/>
          </p:nvPr>
        </p:nvSpPr>
        <p:spPr>
          <a:xfrm>
            <a:off x="1894025" y="2895875"/>
            <a:ext cx="5355900" cy="497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/>
          <p:nvPr/>
        </p:nvSpPr>
        <p:spPr>
          <a:xfrm flipH="1">
            <a:off x="-94728" y="30517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7038950" y="0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3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357" name="Google Shape;357;p13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13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359" name="Google Shape;359;p13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13"/>
          <p:cNvGrpSpPr/>
          <p:nvPr/>
        </p:nvGrpSpPr>
        <p:grpSpPr>
          <a:xfrm>
            <a:off x="-521160" y="539501"/>
            <a:ext cx="1666901" cy="1678135"/>
            <a:chOff x="2240825" y="3469675"/>
            <a:chExt cx="1198175" cy="1206250"/>
          </a:xfrm>
        </p:grpSpPr>
        <p:sp>
          <p:nvSpPr>
            <p:cNvPr id="366" name="Google Shape;366;p1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3"/>
          <p:cNvSpPr/>
          <p:nvPr/>
        </p:nvSpPr>
        <p:spPr>
          <a:xfrm flipH="1">
            <a:off x="657938" y="43797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"/>
          <p:cNvSpPr/>
          <p:nvPr/>
        </p:nvSpPr>
        <p:spPr>
          <a:xfrm>
            <a:off x="455738" y="9031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"/>
          <p:cNvSpPr/>
          <p:nvPr/>
        </p:nvSpPr>
        <p:spPr>
          <a:xfrm flipH="1" rot="10800000">
            <a:off x="8045448" y="3496793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3"/>
          <p:cNvSpPr/>
          <p:nvPr/>
        </p:nvSpPr>
        <p:spPr>
          <a:xfrm rot="1779627">
            <a:off x="8349194" y="4163374"/>
            <a:ext cx="394129" cy="408630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3"/>
          <p:cNvSpPr/>
          <p:nvPr/>
        </p:nvSpPr>
        <p:spPr>
          <a:xfrm flipH="1">
            <a:off x="8504388" y="10177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6" name="Google Shape;386;p13"/>
          <p:cNvSpPr txBox="1"/>
          <p:nvPr>
            <p:ph idx="1" type="subTitle"/>
          </p:nvPr>
        </p:nvSpPr>
        <p:spPr>
          <a:xfrm>
            <a:off x="2069575" y="232877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7" name="Google Shape;387;p13"/>
          <p:cNvSpPr txBox="1"/>
          <p:nvPr>
            <p:ph idx="2" type="subTitle"/>
          </p:nvPr>
        </p:nvSpPr>
        <p:spPr>
          <a:xfrm>
            <a:off x="4768847" y="232877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8" name="Google Shape;388;p13"/>
          <p:cNvSpPr txBox="1"/>
          <p:nvPr>
            <p:ph idx="3" type="subTitle"/>
          </p:nvPr>
        </p:nvSpPr>
        <p:spPr>
          <a:xfrm>
            <a:off x="2069575" y="386772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13"/>
          <p:cNvSpPr txBox="1"/>
          <p:nvPr>
            <p:ph idx="4" type="subTitle"/>
          </p:nvPr>
        </p:nvSpPr>
        <p:spPr>
          <a:xfrm>
            <a:off x="4768847" y="3867725"/>
            <a:ext cx="2305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90" name="Google Shape;390;p13"/>
          <p:cNvSpPr txBox="1"/>
          <p:nvPr>
            <p:ph hasCustomPrompt="1" idx="5" type="title"/>
          </p:nvPr>
        </p:nvSpPr>
        <p:spPr>
          <a:xfrm>
            <a:off x="2176202" y="145108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/>
          <p:nvPr>
            <p:ph hasCustomPrompt="1" idx="6" type="title"/>
          </p:nvPr>
        </p:nvSpPr>
        <p:spPr>
          <a:xfrm>
            <a:off x="2176202" y="2989966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/>
          <p:nvPr>
            <p:ph hasCustomPrompt="1" idx="7" type="title"/>
          </p:nvPr>
        </p:nvSpPr>
        <p:spPr>
          <a:xfrm>
            <a:off x="4875477" y="145108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3"/>
          <p:cNvSpPr txBox="1"/>
          <p:nvPr>
            <p:ph hasCustomPrompt="1" idx="8" type="title"/>
          </p:nvPr>
        </p:nvSpPr>
        <p:spPr>
          <a:xfrm>
            <a:off x="4875477" y="2989966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4" name="Google Shape;394;p13"/>
          <p:cNvSpPr txBox="1"/>
          <p:nvPr>
            <p:ph idx="9" type="subTitle"/>
          </p:nvPr>
        </p:nvSpPr>
        <p:spPr>
          <a:xfrm>
            <a:off x="2069575" y="20104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13"/>
          <p:cNvSpPr txBox="1"/>
          <p:nvPr>
            <p:ph idx="13" type="subTitle"/>
          </p:nvPr>
        </p:nvSpPr>
        <p:spPr>
          <a:xfrm>
            <a:off x="4768850" y="20104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6" name="Google Shape;396;p13"/>
          <p:cNvSpPr txBox="1"/>
          <p:nvPr>
            <p:ph idx="14" type="subTitle"/>
          </p:nvPr>
        </p:nvSpPr>
        <p:spPr>
          <a:xfrm>
            <a:off x="2069575" y="3549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13"/>
          <p:cNvSpPr txBox="1"/>
          <p:nvPr>
            <p:ph idx="15" type="subTitle"/>
          </p:nvPr>
        </p:nvSpPr>
        <p:spPr>
          <a:xfrm>
            <a:off x="4768850" y="3549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"/>
          <p:cNvSpPr/>
          <p:nvPr/>
        </p:nvSpPr>
        <p:spPr>
          <a:xfrm rot="5400000">
            <a:off x="7904599" y="3743525"/>
            <a:ext cx="1222980" cy="172094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4"/>
          <p:cNvGrpSpPr/>
          <p:nvPr/>
        </p:nvGrpSpPr>
        <p:grpSpPr>
          <a:xfrm>
            <a:off x="4477266" y="-176559"/>
            <a:ext cx="2009297" cy="1948844"/>
            <a:chOff x="-71475" y="1671775"/>
            <a:chExt cx="1122575" cy="1088800"/>
          </a:xfrm>
        </p:grpSpPr>
        <p:sp>
          <p:nvSpPr>
            <p:cNvPr id="401" name="Google Shape;401;p14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14"/>
          <p:cNvSpPr/>
          <p:nvPr/>
        </p:nvSpPr>
        <p:spPr>
          <a:xfrm flipH="1">
            <a:off x="1529240" y="-7402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4"/>
          <p:cNvSpPr/>
          <p:nvPr/>
        </p:nvSpPr>
        <p:spPr>
          <a:xfrm flipH="1">
            <a:off x="7887188" y="3190353"/>
            <a:ext cx="1358769" cy="2032942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 flipH="1">
            <a:off x="7989155" y="-128800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14"/>
          <p:cNvGrpSpPr/>
          <p:nvPr/>
        </p:nvGrpSpPr>
        <p:grpSpPr>
          <a:xfrm flipH="1">
            <a:off x="-26246" y="2739672"/>
            <a:ext cx="2848541" cy="2867859"/>
            <a:chOff x="2240825" y="3469675"/>
            <a:chExt cx="1198175" cy="1206250"/>
          </a:xfrm>
        </p:grpSpPr>
        <p:sp>
          <p:nvSpPr>
            <p:cNvPr id="427" name="Google Shape;427;p1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14"/>
          <p:cNvSpPr/>
          <p:nvPr/>
        </p:nvSpPr>
        <p:spPr>
          <a:xfrm flipH="1">
            <a:off x="-124900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7723953" y="33518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618998" y="2683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4"/>
          <p:cNvSpPr/>
          <p:nvPr/>
        </p:nvSpPr>
        <p:spPr>
          <a:xfrm flipH="1">
            <a:off x="279778" y="24408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4876653" y="46562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4"/>
          <p:cNvSpPr/>
          <p:nvPr/>
        </p:nvSpPr>
        <p:spPr>
          <a:xfrm flipH="1">
            <a:off x="8319023" y="2332513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4"/>
          <p:cNvSpPr txBox="1"/>
          <p:nvPr>
            <p:ph type="title"/>
          </p:nvPr>
        </p:nvSpPr>
        <p:spPr>
          <a:xfrm>
            <a:off x="2225675" y="2978675"/>
            <a:ext cx="5398200" cy="59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8" name="Google Shape;448;p14"/>
          <p:cNvSpPr txBox="1"/>
          <p:nvPr>
            <p:ph idx="1" type="subTitle"/>
          </p:nvPr>
        </p:nvSpPr>
        <p:spPr>
          <a:xfrm>
            <a:off x="1520075" y="1447250"/>
            <a:ext cx="6103800" cy="15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5"/>
          <p:cNvGrpSpPr/>
          <p:nvPr/>
        </p:nvGrpSpPr>
        <p:grpSpPr>
          <a:xfrm flipH="1">
            <a:off x="4157797" y="-176559"/>
            <a:ext cx="2009297" cy="1948844"/>
            <a:chOff x="-71475" y="1671775"/>
            <a:chExt cx="1122575" cy="1088800"/>
          </a:xfrm>
        </p:grpSpPr>
        <p:sp>
          <p:nvSpPr>
            <p:cNvPr id="451" name="Google Shape;451;p15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15"/>
          <p:cNvSpPr/>
          <p:nvPr/>
        </p:nvSpPr>
        <p:spPr>
          <a:xfrm>
            <a:off x="5801630" y="356551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5"/>
          <p:cNvSpPr txBox="1"/>
          <p:nvPr>
            <p:ph type="title"/>
          </p:nvPr>
        </p:nvSpPr>
        <p:spPr>
          <a:xfrm>
            <a:off x="2135550" y="15440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15"/>
          <p:cNvSpPr txBox="1"/>
          <p:nvPr>
            <p:ph idx="1" type="subTitle"/>
          </p:nvPr>
        </p:nvSpPr>
        <p:spPr>
          <a:xfrm>
            <a:off x="2135550" y="29284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15"/>
          <p:cNvSpPr/>
          <p:nvPr/>
        </p:nvSpPr>
        <p:spPr>
          <a:xfrm>
            <a:off x="969766" y="3190353"/>
            <a:ext cx="1358769" cy="2032942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5"/>
          <p:cNvSpPr/>
          <p:nvPr/>
        </p:nvSpPr>
        <p:spPr>
          <a:xfrm>
            <a:off x="-26250" y="0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5"/>
          <p:cNvSpPr/>
          <p:nvPr/>
        </p:nvSpPr>
        <p:spPr>
          <a:xfrm>
            <a:off x="40545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5"/>
          <p:cNvSpPr/>
          <p:nvPr/>
        </p:nvSpPr>
        <p:spPr>
          <a:xfrm>
            <a:off x="83715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-26250" y="-128800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15"/>
          <p:cNvGrpSpPr/>
          <p:nvPr/>
        </p:nvGrpSpPr>
        <p:grpSpPr>
          <a:xfrm>
            <a:off x="6295465" y="2739672"/>
            <a:ext cx="2848541" cy="2867859"/>
            <a:chOff x="2240825" y="3469675"/>
            <a:chExt cx="1198175" cy="1206250"/>
          </a:xfrm>
        </p:grpSpPr>
        <p:sp>
          <p:nvSpPr>
            <p:cNvPr id="482" name="Google Shape;482;p15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15"/>
          <p:cNvSpPr/>
          <p:nvPr/>
        </p:nvSpPr>
        <p:spPr>
          <a:xfrm>
            <a:off x="7746539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5"/>
          <p:cNvSpPr/>
          <p:nvPr/>
        </p:nvSpPr>
        <p:spPr>
          <a:xfrm flipH="1">
            <a:off x="969775" y="4020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5"/>
          <p:cNvSpPr/>
          <p:nvPr/>
        </p:nvSpPr>
        <p:spPr>
          <a:xfrm>
            <a:off x="713213" y="43146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5"/>
          <p:cNvSpPr/>
          <p:nvPr/>
        </p:nvSpPr>
        <p:spPr>
          <a:xfrm>
            <a:off x="8233550" y="31903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"/>
          <p:cNvSpPr/>
          <p:nvPr/>
        </p:nvSpPr>
        <p:spPr>
          <a:xfrm flipH="1">
            <a:off x="4223825" y="46040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/>
          <p:nvPr/>
        </p:nvSpPr>
        <p:spPr>
          <a:xfrm rot="10800000">
            <a:off x="7385363" y="-414135"/>
            <a:ext cx="1358769" cy="2032941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16"/>
          <p:cNvGrpSpPr/>
          <p:nvPr/>
        </p:nvGrpSpPr>
        <p:grpSpPr>
          <a:xfrm flipH="1">
            <a:off x="5609456" y="3903726"/>
            <a:ext cx="1666901" cy="1678135"/>
            <a:chOff x="2240825" y="3469675"/>
            <a:chExt cx="1198175" cy="1206250"/>
          </a:xfrm>
        </p:grpSpPr>
        <p:sp>
          <p:nvSpPr>
            <p:cNvPr id="504" name="Google Shape;504;p16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16"/>
          <p:cNvSpPr/>
          <p:nvPr/>
        </p:nvSpPr>
        <p:spPr>
          <a:xfrm flipH="1">
            <a:off x="8712297" y="-130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flipH="1">
            <a:off x="8280597" y="131220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flipH="1">
            <a:off x="7848897" y="317730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-454156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-5400000">
            <a:off x="151514" y="-619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>
            <a:off x="4620365" y="47144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flipH="1">
            <a:off x="6002960" y="1308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>
            <a:off x="1866860" y="44534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>
            <a:off x="79640" y="16188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 txBox="1"/>
          <p:nvPr>
            <p:ph type="title"/>
          </p:nvPr>
        </p:nvSpPr>
        <p:spPr>
          <a:xfrm>
            <a:off x="720000" y="865575"/>
            <a:ext cx="31443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8" name="Google Shape;528;p16"/>
          <p:cNvSpPr txBox="1"/>
          <p:nvPr>
            <p:ph idx="1" type="subTitle"/>
          </p:nvPr>
        </p:nvSpPr>
        <p:spPr>
          <a:xfrm>
            <a:off x="720000" y="3161625"/>
            <a:ext cx="31443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29" name="Google Shape;529;p16"/>
          <p:cNvSpPr/>
          <p:nvPr>
            <p:ph idx="2" type="pic"/>
          </p:nvPr>
        </p:nvSpPr>
        <p:spPr>
          <a:xfrm>
            <a:off x="4239450" y="690300"/>
            <a:ext cx="4191300" cy="3762900"/>
          </a:xfrm>
          <a:prstGeom prst="rect">
            <a:avLst/>
          </a:prstGeom>
          <a:noFill/>
          <a:ln>
            <a:noFill/>
          </a:ln>
          <a:effectLst>
            <a:outerShdw rotWithShape="0" algn="bl" dir="2400000" dist="133350">
              <a:schemeClr val="dk1"/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17"/>
          <p:cNvGrpSpPr/>
          <p:nvPr/>
        </p:nvGrpSpPr>
        <p:grpSpPr>
          <a:xfrm flipH="1">
            <a:off x="3920578" y="-1082835"/>
            <a:ext cx="2175326" cy="2109877"/>
            <a:chOff x="-71475" y="1671775"/>
            <a:chExt cx="1122575" cy="1088800"/>
          </a:xfrm>
        </p:grpSpPr>
        <p:sp>
          <p:nvSpPr>
            <p:cNvPr id="532" name="Google Shape;532;p17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17"/>
          <p:cNvSpPr/>
          <p:nvPr/>
        </p:nvSpPr>
        <p:spPr>
          <a:xfrm flipH="1" rot="10800000">
            <a:off x="-26250" y="2143294"/>
            <a:ext cx="1787734" cy="3114757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7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17"/>
          <p:cNvGrpSpPr/>
          <p:nvPr/>
        </p:nvGrpSpPr>
        <p:grpSpPr>
          <a:xfrm flipH="1">
            <a:off x="7358925" y="776470"/>
            <a:ext cx="2738669" cy="2757126"/>
            <a:chOff x="2240825" y="3469675"/>
            <a:chExt cx="1198175" cy="1206250"/>
          </a:xfrm>
        </p:grpSpPr>
        <p:sp>
          <p:nvSpPr>
            <p:cNvPr id="557" name="Google Shape;557;p17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7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7"/>
          <p:cNvSpPr/>
          <p:nvPr/>
        </p:nvSpPr>
        <p:spPr>
          <a:xfrm rot="5400000">
            <a:off x="7335181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7"/>
          <p:cNvSpPr/>
          <p:nvPr/>
        </p:nvSpPr>
        <p:spPr>
          <a:xfrm flipH="1" rot="770379">
            <a:off x="8380916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7"/>
          <p:cNvSpPr/>
          <p:nvPr/>
        </p:nvSpPr>
        <p:spPr>
          <a:xfrm flipH="1" rot="-1278528">
            <a:off x="258312" y="68342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7"/>
          <p:cNvSpPr/>
          <p:nvPr/>
        </p:nvSpPr>
        <p:spPr>
          <a:xfrm>
            <a:off x="3785832" y="460398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7"/>
          <p:cNvSpPr txBox="1"/>
          <p:nvPr>
            <p:ph type="title"/>
          </p:nvPr>
        </p:nvSpPr>
        <p:spPr>
          <a:xfrm>
            <a:off x="875875" y="1742025"/>
            <a:ext cx="3390600" cy="11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7" name="Google Shape;577;p17"/>
          <p:cNvSpPr txBox="1"/>
          <p:nvPr>
            <p:ph idx="1" type="subTitle"/>
          </p:nvPr>
        </p:nvSpPr>
        <p:spPr>
          <a:xfrm>
            <a:off x="875875" y="2857225"/>
            <a:ext cx="33906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18"/>
          <p:cNvGrpSpPr/>
          <p:nvPr/>
        </p:nvGrpSpPr>
        <p:grpSpPr>
          <a:xfrm flipH="1" rot="10800000">
            <a:off x="3081256" y="4068659"/>
            <a:ext cx="2175326" cy="2109877"/>
            <a:chOff x="-71475" y="1671775"/>
            <a:chExt cx="1122575" cy="1088800"/>
          </a:xfrm>
        </p:grpSpPr>
        <p:sp>
          <p:nvSpPr>
            <p:cNvPr id="580" name="Google Shape;580;p18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18"/>
          <p:cNvSpPr/>
          <p:nvPr/>
        </p:nvSpPr>
        <p:spPr>
          <a:xfrm flipH="1">
            <a:off x="7415675" y="-162350"/>
            <a:ext cx="1787734" cy="3114757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8"/>
          <p:cNvSpPr/>
          <p:nvPr/>
        </p:nvSpPr>
        <p:spPr>
          <a:xfrm rot="10800000">
            <a:off x="-1042211" y="3909967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18"/>
          <p:cNvGrpSpPr/>
          <p:nvPr/>
        </p:nvGrpSpPr>
        <p:grpSpPr>
          <a:xfrm flipH="1" rot="10800000">
            <a:off x="-920434" y="1562105"/>
            <a:ext cx="2738669" cy="2757126"/>
            <a:chOff x="2240825" y="3469675"/>
            <a:chExt cx="1198175" cy="1206250"/>
          </a:xfrm>
        </p:grpSpPr>
        <p:sp>
          <p:nvSpPr>
            <p:cNvPr id="605" name="Google Shape;605;p18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18"/>
          <p:cNvSpPr/>
          <p:nvPr/>
        </p:nvSpPr>
        <p:spPr>
          <a:xfrm>
            <a:off x="7849050" y="3946012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8"/>
          <p:cNvSpPr/>
          <p:nvPr/>
        </p:nvSpPr>
        <p:spPr>
          <a:xfrm rot="-5400000">
            <a:off x="284751" y="-603924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8"/>
          <p:cNvSpPr/>
          <p:nvPr/>
        </p:nvSpPr>
        <p:spPr>
          <a:xfrm flipH="1" rot="-10029621">
            <a:off x="402110" y="444337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8"/>
          <p:cNvSpPr/>
          <p:nvPr/>
        </p:nvSpPr>
        <p:spPr>
          <a:xfrm flipH="1" rot="9521472">
            <a:off x="8524712" y="4003636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8"/>
          <p:cNvSpPr/>
          <p:nvPr/>
        </p:nvSpPr>
        <p:spPr>
          <a:xfrm rot="10800000">
            <a:off x="5126121" y="216771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8"/>
          <p:cNvSpPr txBox="1"/>
          <p:nvPr>
            <p:ph type="title"/>
          </p:nvPr>
        </p:nvSpPr>
        <p:spPr>
          <a:xfrm>
            <a:off x="4891000" y="1742025"/>
            <a:ext cx="3390300" cy="11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5" name="Google Shape;625;p18"/>
          <p:cNvSpPr txBox="1"/>
          <p:nvPr>
            <p:ph idx="1" type="subTitle"/>
          </p:nvPr>
        </p:nvSpPr>
        <p:spPr>
          <a:xfrm>
            <a:off x="4891150" y="2857125"/>
            <a:ext cx="3390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9"/>
          <p:cNvGrpSpPr/>
          <p:nvPr/>
        </p:nvGrpSpPr>
        <p:grpSpPr>
          <a:xfrm flipH="1">
            <a:off x="7780657" y="-107687"/>
            <a:ext cx="1666901" cy="1678135"/>
            <a:chOff x="2240825" y="3469675"/>
            <a:chExt cx="1198175" cy="1206250"/>
          </a:xfrm>
        </p:grpSpPr>
        <p:sp>
          <p:nvSpPr>
            <p:cNvPr id="628" name="Google Shape;628;p19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19"/>
          <p:cNvSpPr/>
          <p:nvPr/>
        </p:nvSpPr>
        <p:spPr>
          <a:xfrm flipH="1">
            <a:off x="-326317" y="-139512"/>
            <a:ext cx="1090309" cy="174178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19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644" name="Google Shape;644;p19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" name="Google Shape;645;p19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646" name="Google Shape;646;p19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2" name="Google Shape;652;p19"/>
          <p:cNvSpPr/>
          <p:nvPr/>
        </p:nvSpPr>
        <p:spPr>
          <a:xfrm>
            <a:off x="6508749" y="2348048"/>
            <a:ext cx="2671387" cy="3156048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9"/>
          <p:cNvSpPr/>
          <p:nvPr/>
        </p:nvSpPr>
        <p:spPr>
          <a:xfrm>
            <a:off x="7982453" y="43069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9"/>
          <p:cNvSpPr/>
          <p:nvPr/>
        </p:nvSpPr>
        <p:spPr>
          <a:xfrm flipH="1">
            <a:off x="8417036" y="8911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"/>
          <p:cNvSpPr/>
          <p:nvPr/>
        </p:nvSpPr>
        <p:spPr>
          <a:xfrm rot="10800000">
            <a:off x="-134908" y="3467118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9"/>
          <p:cNvSpPr/>
          <p:nvPr/>
        </p:nvSpPr>
        <p:spPr>
          <a:xfrm flipH="1">
            <a:off x="-51964" y="35672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9"/>
          <p:cNvSpPr/>
          <p:nvPr/>
        </p:nvSpPr>
        <p:spPr>
          <a:xfrm>
            <a:off x="3219478" y="47792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9"/>
          <p:cNvSpPr/>
          <p:nvPr/>
        </p:nvSpPr>
        <p:spPr>
          <a:xfrm rot="1416122">
            <a:off x="12480" y="1341379"/>
            <a:ext cx="265206" cy="2749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0" name="Google Shape;660;p19"/>
          <p:cNvSpPr txBox="1"/>
          <p:nvPr>
            <p:ph idx="1" type="subTitle"/>
          </p:nvPr>
        </p:nvSpPr>
        <p:spPr>
          <a:xfrm>
            <a:off x="713225" y="1732625"/>
            <a:ext cx="7531500" cy="27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"/>
          <p:cNvSpPr/>
          <p:nvPr/>
        </p:nvSpPr>
        <p:spPr>
          <a:xfrm flipH="1">
            <a:off x="8208200" y="54875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0"/>
          <p:cNvSpPr/>
          <p:nvPr/>
        </p:nvSpPr>
        <p:spPr>
          <a:xfrm flipH="1" rot="-5400000">
            <a:off x="-12919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20"/>
          <p:cNvGrpSpPr/>
          <p:nvPr/>
        </p:nvGrpSpPr>
        <p:grpSpPr>
          <a:xfrm>
            <a:off x="-120235" y="1101776"/>
            <a:ext cx="1666901" cy="1678135"/>
            <a:chOff x="2240825" y="3469675"/>
            <a:chExt cx="1198175" cy="1206250"/>
          </a:xfrm>
        </p:grpSpPr>
        <p:sp>
          <p:nvSpPr>
            <p:cNvPr id="665" name="Google Shape;665;p20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20"/>
          <p:cNvGrpSpPr/>
          <p:nvPr/>
        </p:nvGrpSpPr>
        <p:grpSpPr>
          <a:xfrm flipH="1">
            <a:off x="4157797" y="3517041"/>
            <a:ext cx="2009297" cy="1948844"/>
            <a:chOff x="-71475" y="1671775"/>
            <a:chExt cx="1122575" cy="1088800"/>
          </a:xfrm>
        </p:grpSpPr>
        <p:sp>
          <p:nvSpPr>
            <p:cNvPr id="680" name="Google Shape;680;p20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0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703" name="Google Shape;703;p20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20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705" name="Google Shape;705;p20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1" name="Google Shape;711;p20"/>
          <p:cNvSpPr/>
          <p:nvPr/>
        </p:nvSpPr>
        <p:spPr>
          <a:xfrm rot="1903714">
            <a:off x="8410144" y="3514499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0"/>
          <p:cNvSpPr/>
          <p:nvPr/>
        </p:nvSpPr>
        <p:spPr>
          <a:xfrm flipH="1">
            <a:off x="353100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0"/>
          <p:cNvSpPr/>
          <p:nvPr/>
        </p:nvSpPr>
        <p:spPr>
          <a:xfrm rot="-770379">
            <a:off x="104440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0"/>
          <p:cNvSpPr/>
          <p:nvPr/>
        </p:nvSpPr>
        <p:spPr>
          <a:xfrm flipH="1">
            <a:off x="8566463" y="185563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6" name="Google Shape;716;p20"/>
          <p:cNvSpPr txBox="1"/>
          <p:nvPr>
            <p:ph idx="1" type="subTitle"/>
          </p:nvPr>
        </p:nvSpPr>
        <p:spPr>
          <a:xfrm>
            <a:off x="4985256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7" name="Google Shape;717;p20"/>
          <p:cNvSpPr txBox="1"/>
          <p:nvPr>
            <p:ph idx="2" type="subTitle"/>
          </p:nvPr>
        </p:nvSpPr>
        <p:spPr>
          <a:xfrm>
            <a:off x="1001900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 rot="10800000">
            <a:off x="2688247" y="3969741"/>
            <a:ext cx="2009297" cy="1948844"/>
            <a:chOff x="-71475" y="1671775"/>
            <a:chExt cx="1122575" cy="1088800"/>
          </a:xfrm>
        </p:grpSpPr>
        <p:sp>
          <p:nvSpPr>
            <p:cNvPr id="44" name="Google Shape;44;p3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>
            <a:off x="3437750" y="-350775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>
            <a:off x="5032041" y="132156"/>
            <a:ext cx="1439140" cy="2725797"/>
            <a:chOff x="1699834" y="176950"/>
            <a:chExt cx="1038266" cy="1966523"/>
          </a:xfrm>
        </p:grpSpPr>
        <p:sp>
          <p:nvSpPr>
            <p:cNvPr id="68" name="Google Shape;68;p3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3"/>
          <p:cNvSpPr/>
          <p:nvPr/>
        </p:nvSpPr>
        <p:spPr>
          <a:xfrm flipH="1">
            <a:off x="-94728" y="30517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104940" y="307951"/>
            <a:ext cx="1666901" cy="1678135"/>
            <a:chOff x="2240825" y="3469675"/>
            <a:chExt cx="1198175" cy="1206250"/>
          </a:xfrm>
        </p:grpSpPr>
        <p:sp>
          <p:nvSpPr>
            <p:cNvPr id="73" name="Google Shape;73;p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 flipH="1" rot="10800000">
            <a:off x="7603723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7038950" y="0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 flipH="1">
            <a:off x="6744038" y="34586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7725375" y="8729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1978300" y="46583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 flipH="1" rot="-2220171">
            <a:off x="294988" y="209598"/>
            <a:ext cx="394117" cy="40861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 txBox="1"/>
          <p:nvPr>
            <p:ph type="title"/>
          </p:nvPr>
        </p:nvSpPr>
        <p:spPr>
          <a:xfrm>
            <a:off x="1399350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3"/>
          <p:cNvSpPr txBox="1"/>
          <p:nvPr>
            <p:ph hasCustomPrompt="1" idx="2" type="title"/>
          </p:nvPr>
        </p:nvSpPr>
        <p:spPr>
          <a:xfrm>
            <a:off x="1522152" y="1483025"/>
            <a:ext cx="1420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3"/>
          <p:cNvSpPr txBox="1"/>
          <p:nvPr>
            <p:ph idx="1" type="subTitle"/>
          </p:nvPr>
        </p:nvSpPr>
        <p:spPr>
          <a:xfrm>
            <a:off x="1399350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1"/>
          <p:cNvSpPr/>
          <p:nvPr/>
        </p:nvSpPr>
        <p:spPr>
          <a:xfrm>
            <a:off x="7545503" y="31378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21"/>
          <p:cNvGrpSpPr/>
          <p:nvPr/>
        </p:nvGrpSpPr>
        <p:grpSpPr>
          <a:xfrm>
            <a:off x="1501040" y="3974301"/>
            <a:ext cx="1666901" cy="1678135"/>
            <a:chOff x="2240825" y="3469675"/>
            <a:chExt cx="1198175" cy="1206250"/>
          </a:xfrm>
        </p:grpSpPr>
        <p:sp>
          <p:nvSpPr>
            <p:cNvPr id="721" name="Google Shape;721;p21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21"/>
          <p:cNvSpPr/>
          <p:nvPr/>
        </p:nvSpPr>
        <p:spPr>
          <a:xfrm flipH="1" rot="10800000">
            <a:off x="-26250" y="1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1"/>
          <p:cNvSpPr/>
          <p:nvPr/>
        </p:nvSpPr>
        <p:spPr>
          <a:xfrm flipH="1" rot="10800000">
            <a:off x="405450" y="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1"/>
          <p:cNvSpPr/>
          <p:nvPr/>
        </p:nvSpPr>
        <p:spPr>
          <a:xfrm flipH="1" rot="10800000">
            <a:off x="837150" y="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1"/>
          <p:cNvSpPr/>
          <p:nvPr/>
        </p:nvSpPr>
        <p:spPr>
          <a:xfrm>
            <a:off x="4357050" y="1392850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1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1"/>
          <p:cNvSpPr/>
          <p:nvPr/>
        </p:nvSpPr>
        <p:spPr>
          <a:xfrm flipH="1">
            <a:off x="339750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1"/>
          <p:cNvSpPr/>
          <p:nvPr/>
        </p:nvSpPr>
        <p:spPr>
          <a:xfrm>
            <a:off x="424238" y="4110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 flipH="1">
            <a:off x="7786388" y="38526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1"/>
          <p:cNvSpPr/>
          <p:nvPr/>
        </p:nvSpPr>
        <p:spPr>
          <a:xfrm flipH="1">
            <a:off x="8599550" y="10177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5" name="Google Shape;745;p21"/>
          <p:cNvSpPr txBox="1"/>
          <p:nvPr>
            <p:ph idx="1" type="subTitle"/>
          </p:nvPr>
        </p:nvSpPr>
        <p:spPr>
          <a:xfrm>
            <a:off x="4681676" y="3890825"/>
            <a:ext cx="24834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6" name="Google Shape;746;p21"/>
          <p:cNvSpPr txBox="1"/>
          <p:nvPr>
            <p:ph idx="2" type="subTitle"/>
          </p:nvPr>
        </p:nvSpPr>
        <p:spPr>
          <a:xfrm>
            <a:off x="1978886" y="3890825"/>
            <a:ext cx="24834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21"/>
          <p:cNvSpPr txBox="1"/>
          <p:nvPr>
            <p:ph idx="3" type="subTitle"/>
          </p:nvPr>
        </p:nvSpPr>
        <p:spPr>
          <a:xfrm>
            <a:off x="1978874" y="3461600"/>
            <a:ext cx="24834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8" name="Google Shape;748;p21"/>
          <p:cNvSpPr txBox="1"/>
          <p:nvPr>
            <p:ph idx="4" type="subTitle"/>
          </p:nvPr>
        </p:nvSpPr>
        <p:spPr>
          <a:xfrm>
            <a:off x="4681683" y="3461600"/>
            <a:ext cx="24834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22"/>
          <p:cNvSpPr txBox="1"/>
          <p:nvPr>
            <p:ph idx="1" type="subTitle"/>
          </p:nvPr>
        </p:nvSpPr>
        <p:spPr>
          <a:xfrm>
            <a:off x="2424850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2" name="Google Shape;752;p22"/>
          <p:cNvSpPr txBox="1"/>
          <p:nvPr>
            <p:ph idx="2" type="subTitle"/>
          </p:nvPr>
        </p:nvSpPr>
        <p:spPr>
          <a:xfrm>
            <a:off x="4740954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3" name="Google Shape;753;p22"/>
          <p:cNvSpPr txBox="1"/>
          <p:nvPr>
            <p:ph idx="3" type="subTitle"/>
          </p:nvPr>
        </p:nvSpPr>
        <p:spPr>
          <a:xfrm>
            <a:off x="24248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4" name="Google Shape;754;p22"/>
          <p:cNvSpPr txBox="1"/>
          <p:nvPr>
            <p:ph idx="4" type="subTitle"/>
          </p:nvPr>
        </p:nvSpPr>
        <p:spPr>
          <a:xfrm>
            <a:off x="47409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3"/>
          <p:cNvGrpSpPr/>
          <p:nvPr/>
        </p:nvGrpSpPr>
        <p:grpSpPr>
          <a:xfrm rot="10800000">
            <a:off x="4341478" y="3060308"/>
            <a:ext cx="2175326" cy="2109877"/>
            <a:chOff x="-71475" y="1671775"/>
            <a:chExt cx="1122575" cy="1088800"/>
          </a:xfrm>
        </p:grpSpPr>
        <p:sp>
          <p:nvSpPr>
            <p:cNvPr id="757" name="Google Shape;757;p23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23"/>
          <p:cNvSpPr/>
          <p:nvPr/>
        </p:nvSpPr>
        <p:spPr>
          <a:xfrm>
            <a:off x="6712080" y="-64052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23"/>
          <p:cNvGrpSpPr/>
          <p:nvPr/>
        </p:nvGrpSpPr>
        <p:grpSpPr>
          <a:xfrm>
            <a:off x="-190209" y="2171406"/>
            <a:ext cx="1439140" cy="2725797"/>
            <a:chOff x="1699834" y="176950"/>
            <a:chExt cx="1038266" cy="1966523"/>
          </a:xfrm>
        </p:grpSpPr>
        <p:sp>
          <p:nvSpPr>
            <p:cNvPr id="781" name="Google Shape;781;p23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23"/>
          <p:cNvSpPr/>
          <p:nvPr/>
        </p:nvSpPr>
        <p:spPr>
          <a:xfrm flipH="1">
            <a:off x="8712300" y="0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3"/>
          <p:cNvSpPr/>
          <p:nvPr/>
        </p:nvSpPr>
        <p:spPr>
          <a:xfrm flipH="1">
            <a:off x="828060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3"/>
          <p:cNvSpPr/>
          <p:nvPr/>
        </p:nvSpPr>
        <p:spPr>
          <a:xfrm flipH="1">
            <a:off x="784890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23"/>
          <p:cNvGrpSpPr/>
          <p:nvPr/>
        </p:nvGrpSpPr>
        <p:grpSpPr>
          <a:xfrm>
            <a:off x="-304097" y="58651"/>
            <a:ext cx="1666901" cy="1678135"/>
            <a:chOff x="2240825" y="3469675"/>
            <a:chExt cx="1198175" cy="1206250"/>
          </a:xfrm>
        </p:grpSpPr>
        <p:sp>
          <p:nvSpPr>
            <p:cNvPr id="788" name="Google Shape;788;p2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23"/>
          <p:cNvSpPr/>
          <p:nvPr/>
        </p:nvSpPr>
        <p:spPr>
          <a:xfrm flipH="1">
            <a:off x="454788" y="157466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3"/>
          <p:cNvSpPr/>
          <p:nvPr/>
        </p:nvSpPr>
        <p:spPr>
          <a:xfrm rot="-770379">
            <a:off x="3476590" y="434038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3"/>
          <p:cNvSpPr/>
          <p:nvPr/>
        </p:nvSpPr>
        <p:spPr>
          <a:xfrm flipH="1">
            <a:off x="8127400" y="26456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3"/>
          <p:cNvSpPr/>
          <p:nvPr/>
        </p:nvSpPr>
        <p:spPr>
          <a:xfrm rot="1675503">
            <a:off x="1947506" y="62358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7" name="Google Shape;807;p23"/>
          <p:cNvSpPr txBox="1"/>
          <p:nvPr>
            <p:ph idx="1" type="subTitle"/>
          </p:nvPr>
        </p:nvSpPr>
        <p:spPr>
          <a:xfrm>
            <a:off x="894275" y="3204625"/>
            <a:ext cx="182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8" name="Google Shape;808;p23"/>
          <p:cNvSpPr txBox="1"/>
          <p:nvPr>
            <p:ph idx="2" type="subTitle"/>
          </p:nvPr>
        </p:nvSpPr>
        <p:spPr>
          <a:xfrm>
            <a:off x="3659975" y="2557275"/>
            <a:ext cx="182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9" name="Google Shape;809;p23"/>
          <p:cNvSpPr txBox="1"/>
          <p:nvPr>
            <p:ph idx="3" type="subTitle"/>
          </p:nvPr>
        </p:nvSpPr>
        <p:spPr>
          <a:xfrm>
            <a:off x="6425698" y="3204625"/>
            <a:ext cx="182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0" name="Google Shape;810;p23"/>
          <p:cNvSpPr txBox="1"/>
          <p:nvPr>
            <p:ph idx="4" type="subTitle"/>
          </p:nvPr>
        </p:nvSpPr>
        <p:spPr>
          <a:xfrm>
            <a:off x="894296" y="2753124"/>
            <a:ext cx="182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1" name="Google Shape;811;p23"/>
          <p:cNvSpPr txBox="1"/>
          <p:nvPr>
            <p:ph idx="5" type="subTitle"/>
          </p:nvPr>
        </p:nvSpPr>
        <p:spPr>
          <a:xfrm>
            <a:off x="3660004" y="2105775"/>
            <a:ext cx="182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2" name="Google Shape;812;p23"/>
          <p:cNvSpPr txBox="1"/>
          <p:nvPr>
            <p:ph idx="6" type="subTitle"/>
          </p:nvPr>
        </p:nvSpPr>
        <p:spPr>
          <a:xfrm>
            <a:off x="6425712" y="2753124"/>
            <a:ext cx="182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4"/>
          <p:cNvSpPr/>
          <p:nvPr/>
        </p:nvSpPr>
        <p:spPr>
          <a:xfrm>
            <a:off x="4897375" y="1725375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4"/>
          <p:cNvSpPr/>
          <p:nvPr/>
        </p:nvSpPr>
        <p:spPr>
          <a:xfrm rot="-5400000">
            <a:off x="212031" y="-665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24"/>
          <p:cNvGrpSpPr/>
          <p:nvPr/>
        </p:nvGrpSpPr>
        <p:grpSpPr>
          <a:xfrm>
            <a:off x="-120235" y="3312138"/>
            <a:ext cx="1666901" cy="1678135"/>
            <a:chOff x="2240825" y="3469675"/>
            <a:chExt cx="1198175" cy="1206250"/>
          </a:xfrm>
        </p:grpSpPr>
        <p:sp>
          <p:nvSpPr>
            <p:cNvPr id="817" name="Google Shape;817;p2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24"/>
          <p:cNvSpPr/>
          <p:nvPr/>
        </p:nvSpPr>
        <p:spPr>
          <a:xfrm flipH="1" rot="-2546933">
            <a:off x="858028" y="170090"/>
            <a:ext cx="265212" cy="274938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4"/>
          <p:cNvSpPr/>
          <p:nvPr/>
        </p:nvSpPr>
        <p:spPr>
          <a:xfrm rot="1675503">
            <a:off x="382981" y="1960620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4"/>
          <p:cNvSpPr/>
          <p:nvPr/>
        </p:nvSpPr>
        <p:spPr>
          <a:xfrm>
            <a:off x="8060274" y="-64450"/>
            <a:ext cx="1222980" cy="172094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4"/>
          <p:cNvSpPr/>
          <p:nvPr/>
        </p:nvSpPr>
        <p:spPr>
          <a:xfrm>
            <a:off x="8368775" y="-51227"/>
            <a:ext cx="914476" cy="1460855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4"/>
          <p:cNvSpPr/>
          <p:nvPr/>
        </p:nvSpPr>
        <p:spPr>
          <a:xfrm rot="1675503">
            <a:off x="8000231" y="4399683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4"/>
          <p:cNvSpPr/>
          <p:nvPr/>
        </p:nvSpPr>
        <p:spPr>
          <a:xfrm flipH="1" rot="-2546933">
            <a:off x="8633403" y="3120340"/>
            <a:ext cx="265212" cy="274938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4"/>
          <p:cNvSpPr/>
          <p:nvPr/>
        </p:nvSpPr>
        <p:spPr>
          <a:xfrm flipH="1">
            <a:off x="-168011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9" name="Google Shape;839;p24"/>
          <p:cNvSpPr txBox="1"/>
          <p:nvPr>
            <p:ph idx="1" type="subTitle"/>
          </p:nvPr>
        </p:nvSpPr>
        <p:spPr>
          <a:xfrm>
            <a:off x="2424850" y="22811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0" name="Google Shape;840;p24"/>
          <p:cNvSpPr txBox="1"/>
          <p:nvPr>
            <p:ph idx="2" type="subTitle"/>
          </p:nvPr>
        </p:nvSpPr>
        <p:spPr>
          <a:xfrm>
            <a:off x="4740954" y="22811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1" name="Google Shape;841;p24"/>
          <p:cNvSpPr txBox="1"/>
          <p:nvPr>
            <p:ph idx="3" type="subTitle"/>
          </p:nvPr>
        </p:nvSpPr>
        <p:spPr>
          <a:xfrm>
            <a:off x="2424850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2" name="Google Shape;842;p24"/>
          <p:cNvSpPr txBox="1"/>
          <p:nvPr>
            <p:ph idx="4" type="subTitle"/>
          </p:nvPr>
        </p:nvSpPr>
        <p:spPr>
          <a:xfrm>
            <a:off x="4740954" y="3655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3" name="Google Shape;843;p24"/>
          <p:cNvSpPr txBox="1"/>
          <p:nvPr>
            <p:ph idx="5" type="subTitle"/>
          </p:nvPr>
        </p:nvSpPr>
        <p:spPr>
          <a:xfrm>
            <a:off x="2424850" y="1980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4" name="Google Shape;844;p24"/>
          <p:cNvSpPr txBox="1"/>
          <p:nvPr>
            <p:ph idx="6" type="subTitle"/>
          </p:nvPr>
        </p:nvSpPr>
        <p:spPr>
          <a:xfrm>
            <a:off x="24248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5" name="Google Shape;845;p24"/>
          <p:cNvSpPr txBox="1"/>
          <p:nvPr>
            <p:ph idx="7" type="subTitle"/>
          </p:nvPr>
        </p:nvSpPr>
        <p:spPr>
          <a:xfrm>
            <a:off x="4740950" y="1980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4"/>
          <p:cNvSpPr txBox="1"/>
          <p:nvPr>
            <p:ph idx="8" type="subTitle"/>
          </p:nvPr>
        </p:nvSpPr>
        <p:spPr>
          <a:xfrm>
            <a:off x="4740950" y="33546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5"/>
          <p:cNvSpPr/>
          <p:nvPr/>
        </p:nvSpPr>
        <p:spPr>
          <a:xfrm>
            <a:off x="8050554" y="-139524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5"/>
          <p:cNvSpPr/>
          <p:nvPr/>
        </p:nvSpPr>
        <p:spPr>
          <a:xfrm>
            <a:off x="7777715" y="362359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5"/>
          <p:cNvSpPr/>
          <p:nvPr/>
        </p:nvSpPr>
        <p:spPr>
          <a:xfrm rot="10800000">
            <a:off x="-432697" y="-265764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25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852" name="Google Shape;852;p25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25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5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5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5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0" name="Google Shape;860;p25"/>
          <p:cNvGrpSpPr/>
          <p:nvPr/>
        </p:nvGrpSpPr>
        <p:grpSpPr>
          <a:xfrm flipH="1" rot="10800000">
            <a:off x="-953679" y="3623604"/>
            <a:ext cx="1666901" cy="1678135"/>
            <a:chOff x="2240825" y="3469675"/>
            <a:chExt cx="1198175" cy="1206250"/>
          </a:xfrm>
        </p:grpSpPr>
        <p:sp>
          <p:nvSpPr>
            <p:cNvPr id="861" name="Google Shape;861;p25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5"/>
          <p:cNvSpPr/>
          <p:nvPr/>
        </p:nvSpPr>
        <p:spPr>
          <a:xfrm rot="10800000">
            <a:off x="240081" y="94899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5"/>
          <p:cNvSpPr/>
          <p:nvPr/>
        </p:nvSpPr>
        <p:spPr>
          <a:xfrm flipH="1" rot="10800000">
            <a:off x="111169" y="3414527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5"/>
          <p:cNvSpPr/>
          <p:nvPr/>
        </p:nvSpPr>
        <p:spPr>
          <a:xfrm flipH="1" rot="9020373">
            <a:off x="8297125" y="575786"/>
            <a:ext cx="394129" cy="408630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5"/>
          <p:cNvSpPr/>
          <p:nvPr/>
        </p:nvSpPr>
        <p:spPr>
          <a:xfrm rot="10800000">
            <a:off x="8766544" y="345678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5"/>
          <p:cNvSpPr/>
          <p:nvPr/>
        </p:nvSpPr>
        <p:spPr>
          <a:xfrm rot="10800000">
            <a:off x="3993919" y="476158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1" name="Google Shape;881;p25"/>
          <p:cNvSpPr txBox="1"/>
          <p:nvPr>
            <p:ph idx="1" type="subTitle"/>
          </p:nvPr>
        </p:nvSpPr>
        <p:spPr>
          <a:xfrm>
            <a:off x="744063" y="2139625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2" name="Google Shape;882;p25"/>
          <p:cNvSpPr txBox="1"/>
          <p:nvPr>
            <p:ph idx="2" type="subTitle"/>
          </p:nvPr>
        </p:nvSpPr>
        <p:spPr>
          <a:xfrm>
            <a:off x="5948942" y="2139625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3" name="Google Shape;883;p25"/>
          <p:cNvSpPr txBox="1"/>
          <p:nvPr>
            <p:ph idx="3" type="subTitle"/>
          </p:nvPr>
        </p:nvSpPr>
        <p:spPr>
          <a:xfrm>
            <a:off x="744063" y="3514050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25"/>
          <p:cNvSpPr txBox="1"/>
          <p:nvPr>
            <p:ph idx="4" type="subTitle"/>
          </p:nvPr>
        </p:nvSpPr>
        <p:spPr>
          <a:xfrm>
            <a:off x="5948942" y="3514050"/>
            <a:ext cx="2451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5" name="Google Shape;885;p25"/>
          <p:cNvSpPr txBox="1"/>
          <p:nvPr>
            <p:ph idx="5" type="subTitle"/>
          </p:nvPr>
        </p:nvSpPr>
        <p:spPr>
          <a:xfrm>
            <a:off x="744063" y="1838725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5"/>
          <p:cNvSpPr txBox="1"/>
          <p:nvPr>
            <p:ph idx="6" type="subTitle"/>
          </p:nvPr>
        </p:nvSpPr>
        <p:spPr>
          <a:xfrm>
            <a:off x="744063" y="3213150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7" name="Google Shape;887;p25"/>
          <p:cNvSpPr txBox="1"/>
          <p:nvPr>
            <p:ph idx="7" type="subTitle"/>
          </p:nvPr>
        </p:nvSpPr>
        <p:spPr>
          <a:xfrm>
            <a:off x="5948937" y="1838725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8" name="Google Shape;888;p25"/>
          <p:cNvSpPr txBox="1"/>
          <p:nvPr>
            <p:ph idx="8" type="subTitle"/>
          </p:nvPr>
        </p:nvSpPr>
        <p:spPr>
          <a:xfrm>
            <a:off x="5948937" y="3213150"/>
            <a:ext cx="245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6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6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26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893" name="Google Shape;893;p26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26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895" name="Google Shape;895;p26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6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6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6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6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6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1" name="Google Shape;901;p26"/>
          <p:cNvSpPr/>
          <p:nvPr/>
        </p:nvSpPr>
        <p:spPr>
          <a:xfrm rot="5400000">
            <a:off x="7335181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26"/>
          <p:cNvGrpSpPr/>
          <p:nvPr/>
        </p:nvGrpSpPr>
        <p:grpSpPr>
          <a:xfrm flipH="1">
            <a:off x="8430773" y="776326"/>
            <a:ext cx="1666901" cy="1678135"/>
            <a:chOff x="2240825" y="3469675"/>
            <a:chExt cx="1198175" cy="1206250"/>
          </a:xfrm>
        </p:grpSpPr>
        <p:sp>
          <p:nvSpPr>
            <p:cNvPr id="903" name="Google Shape;903;p26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26"/>
          <p:cNvSpPr/>
          <p:nvPr/>
        </p:nvSpPr>
        <p:spPr>
          <a:xfrm>
            <a:off x="8261182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6"/>
          <p:cNvSpPr/>
          <p:nvPr/>
        </p:nvSpPr>
        <p:spPr>
          <a:xfrm flipH="1" rot="770379">
            <a:off x="8380916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6"/>
          <p:cNvSpPr/>
          <p:nvPr/>
        </p:nvSpPr>
        <p:spPr>
          <a:xfrm flipH="1" rot="10800000">
            <a:off x="-26250" y="3696113"/>
            <a:ext cx="896483" cy="156193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6"/>
          <p:cNvSpPr/>
          <p:nvPr/>
        </p:nvSpPr>
        <p:spPr>
          <a:xfrm flipH="1" rot="-1278528">
            <a:off x="258312" y="68342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6"/>
          <p:cNvSpPr/>
          <p:nvPr/>
        </p:nvSpPr>
        <p:spPr>
          <a:xfrm>
            <a:off x="354232" y="339601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3" name="Google Shape;923;p26"/>
          <p:cNvSpPr txBox="1"/>
          <p:nvPr>
            <p:ph idx="1" type="subTitle"/>
          </p:nvPr>
        </p:nvSpPr>
        <p:spPr>
          <a:xfrm>
            <a:off x="1112605" y="221050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4" name="Google Shape;924;p26"/>
          <p:cNvSpPr txBox="1"/>
          <p:nvPr>
            <p:ph idx="2" type="subTitle"/>
          </p:nvPr>
        </p:nvSpPr>
        <p:spPr>
          <a:xfrm>
            <a:off x="3582450" y="221050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5" name="Google Shape;925;p26"/>
          <p:cNvSpPr txBox="1"/>
          <p:nvPr>
            <p:ph idx="3" type="subTitle"/>
          </p:nvPr>
        </p:nvSpPr>
        <p:spPr>
          <a:xfrm>
            <a:off x="1112605" y="37951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6" name="Google Shape;926;p26"/>
          <p:cNvSpPr txBox="1"/>
          <p:nvPr>
            <p:ph idx="4" type="subTitle"/>
          </p:nvPr>
        </p:nvSpPr>
        <p:spPr>
          <a:xfrm>
            <a:off x="3582450" y="37951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7" name="Google Shape;927;p26"/>
          <p:cNvSpPr txBox="1"/>
          <p:nvPr>
            <p:ph idx="5" type="subTitle"/>
          </p:nvPr>
        </p:nvSpPr>
        <p:spPr>
          <a:xfrm>
            <a:off x="6052295" y="221050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8" name="Google Shape;928;p26"/>
          <p:cNvSpPr txBox="1"/>
          <p:nvPr>
            <p:ph idx="6" type="subTitle"/>
          </p:nvPr>
        </p:nvSpPr>
        <p:spPr>
          <a:xfrm>
            <a:off x="6052295" y="37951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9" name="Google Shape;929;p26"/>
          <p:cNvSpPr txBox="1"/>
          <p:nvPr>
            <p:ph idx="7" type="subTitle"/>
          </p:nvPr>
        </p:nvSpPr>
        <p:spPr>
          <a:xfrm>
            <a:off x="1111105" y="1909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0" name="Google Shape;930;p26"/>
          <p:cNvSpPr txBox="1"/>
          <p:nvPr>
            <p:ph idx="8" type="subTitle"/>
          </p:nvPr>
        </p:nvSpPr>
        <p:spPr>
          <a:xfrm>
            <a:off x="3580950" y="1909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1" name="Google Shape;931;p26"/>
          <p:cNvSpPr txBox="1"/>
          <p:nvPr>
            <p:ph idx="9" type="subTitle"/>
          </p:nvPr>
        </p:nvSpPr>
        <p:spPr>
          <a:xfrm>
            <a:off x="6050795" y="1909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2" name="Google Shape;932;p26"/>
          <p:cNvSpPr txBox="1"/>
          <p:nvPr>
            <p:ph idx="13" type="subTitle"/>
          </p:nvPr>
        </p:nvSpPr>
        <p:spPr>
          <a:xfrm>
            <a:off x="1111105" y="3494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3" name="Google Shape;933;p26"/>
          <p:cNvSpPr txBox="1"/>
          <p:nvPr>
            <p:ph idx="14" type="subTitle"/>
          </p:nvPr>
        </p:nvSpPr>
        <p:spPr>
          <a:xfrm>
            <a:off x="3580950" y="3494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4" name="Google Shape;934;p26"/>
          <p:cNvSpPr txBox="1"/>
          <p:nvPr>
            <p:ph idx="15" type="subTitle"/>
          </p:nvPr>
        </p:nvSpPr>
        <p:spPr>
          <a:xfrm>
            <a:off x="6050795" y="3494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27"/>
          <p:cNvGrpSpPr/>
          <p:nvPr/>
        </p:nvGrpSpPr>
        <p:grpSpPr>
          <a:xfrm>
            <a:off x="2754916" y="-1012744"/>
            <a:ext cx="1439140" cy="2725797"/>
            <a:chOff x="1699834" y="176950"/>
            <a:chExt cx="1038266" cy="1966523"/>
          </a:xfrm>
        </p:grpSpPr>
        <p:sp>
          <p:nvSpPr>
            <p:cNvPr id="937" name="Google Shape;937;p27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27"/>
          <p:cNvSpPr/>
          <p:nvPr/>
        </p:nvSpPr>
        <p:spPr>
          <a:xfrm flipH="1" rot="10800000">
            <a:off x="7098988" y="2054817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" name="Google Shape;941;p27"/>
          <p:cNvGrpSpPr/>
          <p:nvPr/>
        </p:nvGrpSpPr>
        <p:grpSpPr>
          <a:xfrm>
            <a:off x="1841390" y="3916776"/>
            <a:ext cx="1666901" cy="1678135"/>
            <a:chOff x="2240825" y="3469675"/>
            <a:chExt cx="1198175" cy="1206250"/>
          </a:xfrm>
        </p:grpSpPr>
        <p:sp>
          <p:nvSpPr>
            <p:cNvPr id="942" name="Google Shape;942;p27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27"/>
          <p:cNvSpPr/>
          <p:nvPr/>
        </p:nvSpPr>
        <p:spPr>
          <a:xfrm flipH="1" rot="10800000">
            <a:off x="-26250" y="1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7"/>
          <p:cNvSpPr/>
          <p:nvPr/>
        </p:nvSpPr>
        <p:spPr>
          <a:xfrm flipH="1" rot="10800000">
            <a:off x="405450" y="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7"/>
          <p:cNvSpPr/>
          <p:nvPr/>
        </p:nvSpPr>
        <p:spPr>
          <a:xfrm flipH="1" rot="10800000">
            <a:off x="837150" y="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7"/>
          <p:cNvSpPr/>
          <p:nvPr/>
        </p:nvSpPr>
        <p:spPr>
          <a:xfrm>
            <a:off x="4357050" y="1392850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7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7"/>
          <p:cNvSpPr/>
          <p:nvPr/>
        </p:nvSpPr>
        <p:spPr>
          <a:xfrm flipH="1">
            <a:off x="339750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7"/>
          <p:cNvSpPr/>
          <p:nvPr/>
        </p:nvSpPr>
        <p:spPr>
          <a:xfrm flipH="1">
            <a:off x="8306813" y="9842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7"/>
          <p:cNvSpPr/>
          <p:nvPr/>
        </p:nvSpPr>
        <p:spPr>
          <a:xfrm flipH="1" rot="-1633731">
            <a:off x="7739470" y="3036355"/>
            <a:ext cx="265212" cy="27493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7"/>
          <p:cNvSpPr/>
          <p:nvPr/>
        </p:nvSpPr>
        <p:spPr>
          <a:xfrm flipH="1">
            <a:off x="713213" y="13928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7"/>
          <p:cNvSpPr txBox="1"/>
          <p:nvPr>
            <p:ph hasCustomPrompt="1" type="title"/>
          </p:nvPr>
        </p:nvSpPr>
        <p:spPr>
          <a:xfrm>
            <a:off x="2223600" y="14916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6" name="Google Shape;966;p27"/>
          <p:cNvSpPr txBox="1"/>
          <p:nvPr>
            <p:ph idx="1" type="subTitle"/>
          </p:nvPr>
        </p:nvSpPr>
        <p:spPr>
          <a:xfrm>
            <a:off x="2223600" y="2249676"/>
            <a:ext cx="4696800" cy="372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67" name="Google Shape;967;p27"/>
          <p:cNvSpPr txBox="1"/>
          <p:nvPr>
            <p:ph hasCustomPrompt="1" idx="2" type="title"/>
          </p:nvPr>
        </p:nvSpPr>
        <p:spPr>
          <a:xfrm>
            <a:off x="2223600" y="2789381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8" name="Google Shape;968;p27"/>
          <p:cNvSpPr txBox="1"/>
          <p:nvPr>
            <p:ph idx="3" type="subTitle"/>
          </p:nvPr>
        </p:nvSpPr>
        <p:spPr>
          <a:xfrm>
            <a:off x="2223600" y="3549953"/>
            <a:ext cx="4696800" cy="372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8"/>
          <p:cNvSpPr/>
          <p:nvPr/>
        </p:nvSpPr>
        <p:spPr>
          <a:xfrm rot="10800000">
            <a:off x="-986504" y="-865989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8"/>
          <p:cNvSpPr/>
          <p:nvPr/>
        </p:nvSpPr>
        <p:spPr>
          <a:xfrm>
            <a:off x="7810442" y="31468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28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973" name="Google Shape;973;p28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28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975" name="Google Shape;975;p28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8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8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1" name="Google Shape;981;p28"/>
          <p:cNvGrpSpPr/>
          <p:nvPr/>
        </p:nvGrpSpPr>
        <p:grpSpPr>
          <a:xfrm flipH="1">
            <a:off x="8294830" y="255301"/>
            <a:ext cx="1666901" cy="1678135"/>
            <a:chOff x="2240825" y="3469675"/>
            <a:chExt cx="1198175" cy="1206250"/>
          </a:xfrm>
        </p:grpSpPr>
        <p:sp>
          <p:nvSpPr>
            <p:cNvPr id="982" name="Google Shape;982;p28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28"/>
          <p:cNvSpPr/>
          <p:nvPr/>
        </p:nvSpPr>
        <p:spPr>
          <a:xfrm>
            <a:off x="8637964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8"/>
          <p:cNvSpPr/>
          <p:nvPr/>
        </p:nvSpPr>
        <p:spPr>
          <a:xfrm flipH="1">
            <a:off x="8509059" y="11074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8"/>
          <p:cNvSpPr/>
          <p:nvPr/>
        </p:nvSpPr>
        <p:spPr>
          <a:xfrm rot="10800000">
            <a:off x="-65235" y="3496781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28"/>
          <p:cNvSpPr/>
          <p:nvPr/>
        </p:nvSpPr>
        <p:spPr>
          <a:xfrm flipH="1" rot="-1779627">
            <a:off x="266673" y="4163374"/>
            <a:ext cx="394129" cy="408630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28"/>
          <p:cNvSpPr/>
          <p:nvPr/>
        </p:nvSpPr>
        <p:spPr>
          <a:xfrm>
            <a:off x="191376" y="124108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28"/>
          <p:cNvSpPr txBox="1"/>
          <p:nvPr>
            <p:ph hasCustomPrompt="1"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/>
          <p:nvPr>
            <p:ph idx="1" type="subTitle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3" name="Google Shape;1003;p28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4" name="Google Shape;1004;p28"/>
          <p:cNvSpPr txBox="1"/>
          <p:nvPr>
            <p:ph hasCustomPrompt="1" idx="3" type="title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/>
          <p:nvPr>
            <p:ph idx="4" type="subTitle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6" name="Google Shape;1006;p28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7" name="Google Shape;1007;p28"/>
          <p:cNvSpPr txBox="1"/>
          <p:nvPr>
            <p:ph hasCustomPrompt="1" idx="6" type="title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/>
          <p:nvPr>
            <p:ph idx="7" type="subTitle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9" name="Google Shape;1009;p28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0" name="Google Shape;1010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9"/>
          <p:cNvSpPr/>
          <p:nvPr/>
        </p:nvSpPr>
        <p:spPr>
          <a:xfrm rot="10800000">
            <a:off x="2195107" y="1319210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3" name="Google Shape;1013;p29"/>
          <p:cNvGrpSpPr/>
          <p:nvPr/>
        </p:nvGrpSpPr>
        <p:grpSpPr>
          <a:xfrm rot="10800000">
            <a:off x="6596426" y="2174881"/>
            <a:ext cx="1439140" cy="2725797"/>
            <a:chOff x="1699834" y="176950"/>
            <a:chExt cx="1038266" cy="1966523"/>
          </a:xfrm>
        </p:grpSpPr>
        <p:sp>
          <p:nvSpPr>
            <p:cNvPr id="1014" name="Google Shape;1014;p29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29"/>
          <p:cNvGrpSpPr/>
          <p:nvPr/>
        </p:nvGrpSpPr>
        <p:grpSpPr>
          <a:xfrm>
            <a:off x="4468713" y="-885750"/>
            <a:ext cx="2009297" cy="1948844"/>
            <a:chOff x="-71475" y="1671775"/>
            <a:chExt cx="1122575" cy="1088800"/>
          </a:xfrm>
        </p:grpSpPr>
        <p:sp>
          <p:nvSpPr>
            <p:cNvPr id="1018" name="Google Shape;1018;p29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9"/>
          <p:cNvSpPr txBox="1"/>
          <p:nvPr>
            <p:ph type="title"/>
          </p:nvPr>
        </p:nvSpPr>
        <p:spPr>
          <a:xfrm>
            <a:off x="3915975" y="1889525"/>
            <a:ext cx="298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1" name="Google Shape;1041;p29"/>
          <p:cNvSpPr txBox="1"/>
          <p:nvPr>
            <p:ph hasCustomPrompt="1" idx="2" type="title"/>
          </p:nvPr>
        </p:nvSpPr>
        <p:spPr>
          <a:xfrm>
            <a:off x="2241177" y="2150838"/>
            <a:ext cx="1420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2" name="Google Shape;1042;p29"/>
          <p:cNvSpPr txBox="1"/>
          <p:nvPr>
            <p:ph idx="1" type="subTitle"/>
          </p:nvPr>
        </p:nvSpPr>
        <p:spPr>
          <a:xfrm>
            <a:off x="3915975" y="2642250"/>
            <a:ext cx="2986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43" name="Google Shape;1043;p29"/>
          <p:cNvGrpSpPr/>
          <p:nvPr/>
        </p:nvGrpSpPr>
        <p:grpSpPr>
          <a:xfrm rot="10800000">
            <a:off x="7394416" y="3046749"/>
            <a:ext cx="1666901" cy="1678135"/>
            <a:chOff x="2240825" y="3469675"/>
            <a:chExt cx="1198175" cy="1206250"/>
          </a:xfrm>
        </p:grpSpPr>
        <p:sp>
          <p:nvSpPr>
            <p:cNvPr id="1044" name="Google Shape;1044;p29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29"/>
          <p:cNvSpPr/>
          <p:nvPr/>
        </p:nvSpPr>
        <p:spPr>
          <a:xfrm flipH="1" rot="10800000">
            <a:off x="7490453" y="-110668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9"/>
          <p:cNvSpPr/>
          <p:nvPr/>
        </p:nvSpPr>
        <p:spPr>
          <a:xfrm flipH="1" rot="-5400000">
            <a:off x="200024" y="344772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9"/>
          <p:cNvSpPr/>
          <p:nvPr/>
        </p:nvSpPr>
        <p:spPr>
          <a:xfrm flipH="1">
            <a:off x="-116984" y="-205768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9"/>
          <p:cNvSpPr/>
          <p:nvPr/>
        </p:nvSpPr>
        <p:spPr>
          <a:xfrm rot="10800000">
            <a:off x="-73885" y="1780656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9"/>
          <p:cNvSpPr/>
          <p:nvPr/>
        </p:nvSpPr>
        <p:spPr>
          <a:xfrm rot="10800000">
            <a:off x="1175674" y="388499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9"/>
          <p:cNvSpPr/>
          <p:nvPr/>
        </p:nvSpPr>
        <p:spPr>
          <a:xfrm rot="10800000">
            <a:off x="6922749" y="9951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9"/>
          <p:cNvSpPr/>
          <p:nvPr/>
        </p:nvSpPr>
        <p:spPr>
          <a:xfrm flipH="1" rot="8579829">
            <a:off x="8477153" y="4414620"/>
            <a:ext cx="394117" cy="40861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9"/>
          <p:cNvSpPr/>
          <p:nvPr/>
        </p:nvSpPr>
        <p:spPr>
          <a:xfrm flipH="1" rot="2124850">
            <a:off x="516167" y="451903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9"/>
          <p:cNvSpPr/>
          <p:nvPr/>
        </p:nvSpPr>
        <p:spPr>
          <a:xfrm rot="10800000">
            <a:off x="8691449" y="237644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0"/>
          <p:cNvSpPr/>
          <p:nvPr/>
        </p:nvSpPr>
        <p:spPr>
          <a:xfrm flipH="1">
            <a:off x="2910019" y="-350775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30"/>
          <p:cNvGrpSpPr/>
          <p:nvPr/>
        </p:nvGrpSpPr>
        <p:grpSpPr>
          <a:xfrm flipH="1">
            <a:off x="2365039" y="132156"/>
            <a:ext cx="1439140" cy="2725797"/>
            <a:chOff x="1699834" y="176950"/>
            <a:chExt cx="1038266" cy="1966523"/>
          </a:xfrm>
        </p:grpSpPr>
        <p:sp>
          <p:nvSpPr>
            <p:cNvPr id="1070" name="Google Shape;1070;p30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30"/>
          <p:cNvGrpSpPr/>
          <p:nvPr/>
        </p:nvGrpSpPr>
        <p:grpSpPr>
          <a:xfrm flipH="1" rot="10800000">
            <a:off x="4490975" y="3969741"/>
            <a:ext cx="2009297" cy="1948844"/>
            <a:chOff x="-71475" y="1671775"/>
            <a:chExt cx="1122575" cy="1088800"/>
          </a:xfrm>
        </p:grpSpPr>
        <p:sp>
          <p:nvSpPr>
            <p:cNvPr id="1074" name="Google Shape;1074;p30"/>
            <p:cNvSpPr/>
            <p:nvPr/>
          </p:nvSpPr>
          <p:spPr>
            <a:xfrm>
              <a:off x="-714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5152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17452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297500" y="1671775"/>
              <a:ext cx="138650" cy="895750"/>
            </a:xfrm>
            <a:custGeom>
              <a:rect b="b" l="l" r="r" t="t"/>
              <a:pathLst>
                <a:path extrusionOk="0" h="35830" w="5546">
                  <a:moveTo>
                    <a:pt x="1" y="1"/>
                  </a:moveTo>
                  <a:lnTo>
                    <a:pt x="1" y="35830"/>
                  </a:lnTo>
                  <a:lnTo>
                    <a:pt x="5545" y="35830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42000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542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665975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788975" y="1671775"/>
              <a:ext cx="139125" cy="895750"/>
            </a:xfrm>
            <a:custGeom>
              <a:rect b="b" l="l" r="r" t="t"/>
              <a:pathLst>
                <a:path extrusionOk="0" h="35830" w="5565">
                  <a:moveTo>
                    <a:pt x="0" y="1"/>
                  </a:moveTo>
                  <a:lnTo>
                    <a:pt x="0" y="35830"/>
                  </a:lnTo>
                  <a:lnTo>
                    <a:pt x="5565" y="35830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911950" y="1671775"/>
              <a:ext cx="139150" cy="895750"/>
            </a:xfrm>
            <a:custGeom>
              <a:rect b="b" l="l" r="r" t="t"/>
              <a:pathLst>
                <a:path extrusionOk="0" h="35830" w="5566">
                  <a:moveTo>
                    <a:pt x="1" y="1"/>
                  </a:moveTo>
                  <a:lnTo>
                    <a:pt x="1" y="35830"/>
                  </a:lnTo>
                  <a:lnTo>
                    <a:pt x="5566" y="35830"/>
                  </a:lnTo>
                  <a:lnTo>
                    <a:pt x="5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91195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78897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665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5429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420000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297500" y="2485350"/>
              <a:ext cx="138650" cy="82175"/>
            </a:xfrm>
            <a:custGeom>
              <a:rect b="b" l="l" r="r" t="t"/>
              <a:pathLst>
                <a:path extrusionOk="0" h="3287" w="5546">
                  <a:moveTo>
                    <a:pt x="1" y="0"/>
                  </a:moveTo>
                  <a:lnTo>
                    <a:pt x="1" y="3287"/>
                  </a:lnTo>
                  <a:lnTo>
                    <a:pt x="5545" y="3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74525" y="2485350"/>
              <a:ext cx="139125" cy="82175"/>
            </a:xfrm>
            <a:custGeom>
              <a:rect b="b" l="l" r="r" t="t"/>
              <a:pathLst>
                <a:path extrusionOk="0" h="3287" w="5565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5152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0" y="0"/>
                  </a:moveTo>
                  <a:lnTo>
                    <a:pt x="0" y="3287"/>
                  </a:lnTo>
                  <a:lnTo>
                    <a:pt x="5565" y="3287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-71475" y="2485350"/>
              <a:ext cx="139150" cy="82175"/>
            </a:xfrm>
            <a:custGeom>
              <a:rect b="b" l="l" r="r" t="t"/>
              <a:pathLst>
                <a:path extrusionOk="0" h="3287" w="5566">
                  <a:moveTo>
                    <a:pt x="1" y="0"/>
                  </a:moveTo>
                  <a:lnTo>
                    <a:pt x="1" y="3287"/>
                  </a:lnTo>
                  <a:lnTo>
                    <a:pt x="5566" y="3287"/>
                  </a:lnTo>
                  <a:lnTo>
                    <a:pt x="5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-71475" y="2567500"/>
              <a:ext cx="329675" cy="193075"/>
            </a:xfrm>
            <a:custGeom>
              <a:rect b="b" l="l" r="r" t="t"/>
              <a:pathLst>
                <a:path extrusionOk="0" h="7723" w="13187">
                  <a:moveTo>
                    <a:pt x="1" y="1"/>
                  </a:moveTo>
                  <a:lnTo>
                    <a:pt x="1" y="7723"/>
                  </a:lnTo>
                  <a:lnTo>
                    <a:pt x="13187" y="772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259700" y="2567500"/>
              <a:ext cx="262125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521828" y="2567500"/>
              <a:ext cx="265611" cy="193075"/>
            </a:xfrm>
            <a:custGeom>
              <a:rect b="b" l="l" r="r" t="t"/>
              <a:pathLst>
                <a:path extrusionOk="0" h="7723" w="10485">
                  <a:moveTo>
                    <a:pt x="0" y="1"/>
                  </a:moveTo>
                  <a:lnTo>
                    <a:pt x="0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787450" y="2567500"/>
              <a:ext cx="262150" cy="193075"/>
            </a:xfrm>
            <a:custGeom>
              <a:rect b="b" l="l" r="r" t="t"/>
              <a:pathLst>
                <a:path extrusionOk="0" h="7723" w="10486">
                  <a:moveTo>
                    <a:pt x="1" y="1"/>
                  </a:moveTo>
                  <a:lnTo>
                    <a:pt x="1" y="7723"/>
                  </a:lnTo>
                  <a:lnTo>
                    <a:pt x="10485" y="7723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30"/>
          <p:cNvSpPr/>
          <p:nvPr/>
        </p:nvSpPr>
        <p:spPr>
          <a:xfrm>
            <a:off x="7545503" y="31378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7" name="Google Shape;1097;p30"/>
          <p:cNvGrpSpPr/>
          <p:nvPr/>
        </p:nvGrpSpPr>
        <p:grpSpPr>
          <a:xfrm flipH="1">
            <a:off x="6710902" y="307844"/>
            <a:ext cx="2707516" cy="2725763"/>
            <a:chOff x="2240825" y="3469675"/>
            <a:chExt cx="1198175" cy="1206250"/>
          </a:xfrm>
        </p:grpSpPr>
        <p:sp>
          <p:nvSpPr>
            <p:cNvPr id="1098" name="Google Shape;1098;p30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30"/>
          <p:cNvSpPr/>
          <p:nvPr/>
        </p:nvSpPr>
        <p:spPr>
          <a:xfrm rot="-5400000">
            <a:off x="22228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0"/>
          <p:cNvSpPr/>
          <p:nvPr/>
        </p:nvSpPr>
        <p:spPr>
          <a:xfrm rot="10800000">
            <a:off x="-94721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0"/>
          <p:cNvSpPr/>
          <p:nvPr/>
        </p:nvSpPr>
        <p:spPr>
          <a:xfrm flipH="1">
            <a:off x="-51626" y="-10700"/>
            <a:ext cx="1134596" cy="181253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0"/>
          <p:cNvSpPr/>
          <p:nvPr/>
        </p:nvSpPr>
        <p:spPr>
          <a:xfrm>
            <a:off x="1970932" y="41430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0"/>
          <p:cNvSpPr/>
          <p:nvPr/>
        </p:nvSpPr>
        <p:spPr>
          <a:xfrm flipH="1">
            <a:off x="992037" y="20211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0"/>
          <p:cNvSpPr/>
          <p:nvPr/>
        </p:nvSpPr>
        <p:spPr>
          <a:xfrm flipH="1">
            <a:off x="6945012" y="46583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0"/>
          <p:cNvSpPr/>
          <p:nvPr/>
        </p:nvSpPr>
        <p:spPr>
          <a:xfrm rot="2220171">
            <a:off x="8499415" y="209598"/>
            <a:ext cx="394117" cy="40861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0"/>
          <p:cNvSpPr txBox="1"/>
          <p:nvPr>
            <p:ph type="title"/>
          </p:nvPr>
        </p:nvSpPr>
        <p:spPr>
          <a:xfrm flipH="1">
            <a:off x="4311925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0" name="Google Shape;1120;p30"/>
          <p:cNvSpPr txBox="1"/>
          <p:nvPr>
            <p:ph hasCustomPrompt="1" idx="2" type="title"/>
          </p:nvPr>
        </p:nvSpPr>
        <p:spPr>
          <a:xfrm flipH="1">
            <a:off x="6208123" y="1483025"/>
            <a:ext cx="1420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1" name="Google Shape;1121;p30"/>
          <p:cNvSpPr txBox="1"/>
          <p:nvPr>
            <p:ph idx="1" type="subTitle"/>
          </p:nvPr>
        </p:nvSpPr>
        <p:spPr>
          <a:xfrm flipH="1">
            <a:off x="4311925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447444" y="399053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101" name="Google Shape;101;p4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" name="Google Shape;102;p4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" name="Google Shape;109;p4"/>
          <p:cNvSpPr/>
          <p:nvPr/>
        </p:nvSpPr>
        <p:spPr>
          <a:xfrm flipH="1" rot="-5400000">
            <a:off x="290764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 flipH="1" rot="-1278528">
            <a:off x="258262" y="107977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flipH="1">
            <a:off x="8430773" y="445026"/>
            <a:ext cx="1666901" cy="1678135"/>
            <a:chOff x="2240825" y="3469675"/>
            <a:chExt cx="1198175" cy="1206250"/>
          </a:xfrm>
        </p:grpSpPr>
        <p:sp>
          <p:nvSpPr>
            <p:cNvPr id="113" name="Google Shape;113;p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8261182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 rot="1960054">
            <a:off x="8471247" y="3782780"/>
            <a:ext cx="394134" cy="40863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rot="10800000">
            <a:off x="7750484" y="2716145"/>
            <a:ext cx="1458943" cy="254190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2257175" y="1475300"/>
            <a:ext cx="4629600" cy="28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31"/>
          <p:cNvGrpSpPr/>
          <p:nvPr/>
        </p:nvGrpSpPr>
        <p:grpSpPr>
          <a:xfrm>
            <a:off x="-946892" y="-431474"/>
            <a:ext cx="1666901" cy="1678135"/>
            <a:chOff x="2240825" y="3469675"/>
            <a:chExt cx="1198175" cy="1206250"/>
          </a:xfrm>
        </p:grpSpPr>
        <p:sp>
          <p:nvSpPr>
            <p:cNvPr id="1124" name="Google Shape;1124;p31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31"/>
          <p:cNvSpPr/>
          <p:nvPr/>
        </p:nvSpPr>
        <p:spPr>
          <a:xfrm>
            <a:off x="8371675" y="-139512"/>
            <a:ext cx="1090309" cy="174178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9" name="Google Shape;1139;p31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1140" name="Google Shape;1140;p31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31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1142" name="Google Shape;1142;p31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8" name="Google Shape;1148;p31"/>
          <p:cNvSpPr/>
          <p:nvPr/>
        </p:nvSpPr>
        <p:spPr>
          <a:xfrm flipH="1">
            <a:off x="-549610" y="3412350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1"/>
          <p:cNvSpPr/>
          <p:nvPr/>
        </p:nvSpPr>
        <p:spPr>
          <a:xfrm flipH="1">
            <a:off x="382880" y="43069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1"/>
          <p:cNvSpPr/>
          <p:nvPr/>
        </p:nvSpPr>
        <p:spPr>
          <a:xfrm>
            <a:off x="138593" y="8911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1"/>
          <p:cNvSpPr/>
          <p:nvPr/>
        </p:nvSpPr>
        <p:spPr>
          <a:xfrm flipH="1" rot="10800000">
            <a:off x="8032765" y="3467118"/>
            <a:ext cx="1237809" cy="1741808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1"/>
          <p:cNvSpPr/>
          <p:nvPr/>
        </p:nvSpPr>
        <p:spPr>
          <a:xfrm>
            <a:off x="8793505" y="35672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1"/>
          <p:cNvSpPr/>
          <p:nvPr/>
        </p:nvSpPr>
        <p:spPr>
          <a:xfrm flipH="1">
            <a:off x="5145855" y="477925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1"/>
          <p:cNvSpPr/>
          <p:nvPr/>
        </p:nvSpPr>
        <p:spPr>
          <a:xfrm flipH="1" rot="-1416122">
            <a:off x="8857980" y="1341379"/>
            <a:ext cx="265206" cy="2749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32"/>
          <p:cNvGrpSpPr/>
          <p:nvPr/>
        </p:nvGrpSpPr>
        <p:grpSpPr>
          <a:xfrm rot="10800000">
            <a:off x="6379542" y="2046720"/>
            <a:ext cx="1439140" cy="2725797"/>
            <a:chOff x="1699834" y="176950"/>
            <a:chExt cx="1038266" cy="1966523"/>
          </a:xfrm>
        </p:grpSpPr>
        <p:sp>
          <p:nvSpPr>
            <p:cNvPr id="1158" name="Google Shape;1158;p32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32"/>
          <p:cNvGrpSpPr/>
          <p:nvPr/>
        </p:nvGrpSpPr>
        <p:grpSpPr>
          <a:xfrm rot="10800000">
            <a:off x="1044981" y="2963388"/>
            <a:ext cx="1666901" cy="1678135"/>
            <a:chOff x="2240825" y="3469675"/>
            <a:chExt cx="1198175" cy="1206250"/>
          </a:xfrm>
        </p:grpSpPr>
        <p:sp>
          <p:nvSpPr>
            <p:cNvPr id="1162" name="Google Shape;1162;p32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32"/>
          <p:cNvSpPr/>
          <p:nvPr/>
        </p:nvSpPr>
        <p:spPr>
          <a:xfrm rot="10800000">
            <a:off x="1746397" y="345574"/>
            <a:ext cx="3533400" cy="40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2"/>
          <p:cNvSpPr/>
          <p:nvPr/>
        </p:nvSpPr>
        <p:spPr>
          <a:xfrm flipH="1" rot="-5400000">
            <a:off x="151514" y="3364362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2"/>
          <p:cNvSpPr/>
          <p:nvPr/>
        </p:nvSpPr>
        <p:spPr>
          <a:xfrm flipH="1">
            <a:off x="-165493" y="-289129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2"/>
          <p:cNvSpPr/>
          <p:nvPr/>
        </p:nvSpPr>
        <p:spPr>
          <a:xfrm rot="10800000">
            <a:off x="8712297" y="-207226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2"/>
          <p:cNvSpPr/>
          <p:nvPr/>
        </p:nvSpPr>
        <p:spPr>
          <a:xfrm rot="10800000">
            <a:off x="8280597" y="-207376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2"/>
          <p:cNvSpPr/>
          <p:nvPr/>
        </p:nvSpPr>
        <p:spPr>
          <a:xfrm rot="10800000">
            <a:off x="7848897" y="-207376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2"/>
          <p:cNvSpPr/>
          <p:nvPr/>
        </p:nvSpPr>
        <p:spPr>
          <a:xfrm flipH="1" rot="10800000">
            <a:off x="7695965" y="806482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2"/>
          <p:cNvSpPr/>
          <p:nvPr/>
        </p:nvSpPr>
        <p:spPr>
          <a:xfrm rot="10800000">
            <a:off x="7631510" y="3834549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2"/>
          <p:cNvSpPr/>
          <p:nvPr/>
        </p:nvSpPr>
        <p:spPr>
          <a:xfrm flipH="1" rot="10800000">
            <a:off x="733060" y="773899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2"/>
          <p:cNvSpPr/>
          <p:nvPr/>
        </p:nvSpPr>
        <p:spPr>
          <a:xfrm rot="10800000">
            <a:off x="1614290" y="223365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2"/>
          <p:cNvSpPr/>
          <p:nvPr/>
        </p:nvSpPr>
        <p:spPr>
          <a:xfrm flipH="1" rot="9284286">
            <a:off x="184191" y="3205310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2"/>
          <p:cNvSpPr txBox="1"/>
          <p:nvPr>
            <p:ph type="title"/>
          </p:nvPr>
        </p:nvSpPr>
        <p:spPr>
          <a:xfrm>
            <a:off x="2347938" y="6704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8" name="Google Shape;1188;p32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89" name="Google Shape;1189;p3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b="1" sz="12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3"/>
          <p:cNvSpPr/>
          <p:nvPr/>
        </p:nvSpPr>
        <p:spPr>
          <a:xfrm>
            <a:off x="7787455" y="-1029474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3"/>
          <p:cNvSpPr/>
          <p:nvPr/>
        </p:nvSpPr>
        <p:spPr>
          <a:xfrm rot="10800000">
            <a:off x="-168011" y="-227861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3" name="Google Shape;1193;p33"/>
          <p:cNvGrpSpPr/>
          <p:nvPr/>
        </p:nvGrpSpPr>
        <p:grpSpPr>
          <a:xfrm>
            <a:off x="0" y="0"/>
            <a:ext cx="9144000" cy="255300"/>
            <a:chOff x="2172900" y="745150"/>
            <a:chExt cx="9144000" cy="255300"/>
          </a:xfrm>
        </p:grpSpPr>
        <p:sp>
          <p:nvSpPr>
            <p:cNvPr id="1194" name="Google Shape;1194;p33"/>
            <p:cNvSpPr/>
            <p:nvPr/>
          </p:nvSpPr>
          <p:spPr>
            <a:xfrm>
              <a:off x="2172900" y="745150"/>
              <a:ext cx="91440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5" name="Google Shape;1195;p33"/>
            <p:cNvGrpSpPr/>
            <p:nvPr/>
          </p:nvGrpSpPr>
          <p:grpSpPr>
            <a:xfrm>
              <a:off x="2262075" y="811763"/>
              <a:ext cx="431674" cy="122076"/>
              <a:chOff x="2452325" y="816100"/>
              <a:chExt cx="431674" cy="122076"/>
            </a:xfrm>
          </p:grpSpPr>
          <p:sp>
            <p:nvSpPr>
              <p:cNvPr id="1196" name="Google Shape;1196;p33"/>
              <p:cNvSpPr/>
              <p:nvPr/>
            </p:nvSpPr>
            <p:spPr>
              <a:xfrm>
                <a:off x="2452325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3"/>
              <p:cNvSpPr/>
              <p:nvPr/>
            </p:nvSpPr>
            <p:spPr>
              <a:xfrm>
                <a:off x="2761927" y="816100"/>
                <a:ext cx="122072" cy="122076"/>
              </a:xfrm>
              <a:custGeom>
                <a:rect b="b" l="l" r="r" t="t"/>
                <a:pathLst>
                  <a:path extrusionOk="0" h="1574" w="1574">
                    <a:moveTo>
                      <a:pt x="1" y="1"/>
                    </a:moveTo>
                    <a:lnTo>
                      <a:pt x="1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3"/>
              <p:cNvSpPr/>
              <p:nvPr/>
            </p:nvSpPr>
            <p:spPr>
              <a:xfrm>
                <a:off x="2782247" y="836808"/>
                <a:ext cx="81433" cy="79419"/>
              </a:xfrm>
              <a:custGeom>
                <a:rect b="b" l="l" r="r" t="t"/>
                <a:pathLst>
                  <a:path extrusionOk="0" h="1024" w="1050">
                    <a:moveTo>
                      <a:pt x="79" y="1"/>
                    </a:moveTo>
                    <a:cubicBezTo>
                      <a:pt x="61" y="1"/>
                      <a:pt x="41" y="6"/>
                      <a:pt x="21" y="16"/>
                    </a:cubicBezTo>
                    <a:cubicBezTo>
                      <a:pt x="1" y="56"/>
                      <a:pt x="1" y="96"/>
                      <a:pt x="21" y="117"/>
                    </a:cubicBezTo>
                    <a:lnTo>
                      <a:pt x="424" y="520"/>
                    </a:lnTo>
                    <a:lnTo>
                      <a:pt x="21" y="903"/>
                    </a:lnTo>
                    <a:cubicBezTo>
                      <a:pt x="1" y="943"/>
                      <a:pt x="1" y="984"/>
                      <a:pt x="21" y="1004"/>
                    </a:cubicBezTo>
                    <a:cubicBezTo>
                      <a:pt x="41" y="1024"/>
                      <a:pt x="61" y="1024"/>
                      <a:pt x="81" y="1024"/>
                    </a:cubicBezTo>
                    <a:cubicBezTo>
                      <a:pt x="102" y="1024"/>
                      <a:pt x="122" y="1024"/>
                      <a:pt x="122" y="1004"/>
                    </a:cubicBezTo>
                    <a:lnTo>
                      <a:pt x="525" y="621"/>
                    </a:lnTo>
                    <a:lnTo>
                      <a:pt x="908" y="1004"/>
                    </a:lnTo>
                    <a:cubicBezTo>
                      <a:pt x="928" y="1024"/>
                      <a:pt x="948" y="1024"/>
                      <a:pt x="969" y="1024"/>
                    </a:cubicBezTo>
                    <a:cubicBezTo>
                      <a:pt x="989" y="1024"/>
                      <a:pt x="1009" y="1024"/>
                      <a:pt x="1009" y="1004"/>
                    </a:cubicBezTo>
                    <a:cubicBezTo>
                      <a:pt x="1049" y="984"/>
                      <a:pt x="1049" y="943"/>
                      <a:pt x="1009" y="903"/>
                    </a:cubicBezTo>
                    <a:lnTo>
                      <a:pt x="626" y="520"/>
                    </a:lnTo>
                    <a:lnTo>
                      <a:pt x="1009" y="117"/>
                    </a:lnTo>
                    <a:cubicBezTo>
                      <a:pt x="1049" y="96"/>
                      <a:pt x="1049" y="56"/>
                      <a:pt x="1009" y="16"/>
                    </a:cubicBezTo>
                    <a:cubicBezTo>
                      <a:pt x="999" y="6"/>
                      <a:pt x="984" y="1"/>
                      <a:pt x="966" y="1"/>
                    </a:cubicBezTo>
                    <a:cubicBezTo>
                      <a:pt x="948" y="1"/>
                      <a:pt x="928" y="6"/>
                      <a:pt x="908" y="16"/>
                    </a:cubicBezTo>
                    <a:lnTo>
                      <a:pt x="525" y="419"/>
                    </a:lnTo>
                    <a:lnTo>
                      <a:pt x="122" y="16"/>
                    </a:lnTo>
                    <a:cubicBezTo>
                      <a:pt x="112" y="6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3"/>
              <p:cNvSpPr/>
              <p:nvPr/>
            </p:nvSpPr>
            <p:spPr>
              <a:xfrm>
                <a:off x="2602473" y="816100"/>
                <a:ext cx="121994" cy="122076"/>
              </a:xfrm>
              <a:custGeom>
                <a:rect b="b" l="l" r="r" t="t"/>
                <a:pathLst>
                  <a:path extrusionOk="0" h="1574" w="1573">
                    <a:moveTo>
                      <a:pt x="0" y="1"/>
                    </a:moveTo>
                    <a:lnTo>
                      <a:pt x="0" y="1573"/>
                    </a:lnTo>
                    <a:lnTo>
                      <a:pt x="1573" y="1573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3"/>
              <p:cNvSpPr/>
              <p:nvPr/>
            </p:nvSpPr>
            <p:spPr>
              <a:xfrm>
                <a:off x="2618062" y="831767"/>
                <a:ext cx="90817" cy="90742"/>
              </a:xfrm>
              <a:custGeom>
                <a:rect b="b" l="l" r="r" t="t"/>
                <a:pathLst>
                  <a:path extrusionOk="0" h="1170" w="1171">
                    <a:moveTo>
                      <a:pt x="1029" y="141"/>
                    </a:moveTo>
                    <a:lnTo>
                      <a:pt x="1029" y="1028"/>
                    </a:lnTo>
                    <a:lnTo>
                      <a:pt x="142" y="1028"/>
                    </a:lnTo>
                    <a:lnTo>
                      <a:pt x="142" y="141"/>
                    </a:lnTo>
                    <a:close/>
                    <a:moveTo>
                      <a:pt x="81" y="0"/>
                    </a:moveTo>
                    <a:cubicBezTo>
                      <a:pt x="41" y="0"/>
                      <a:pt x="1" y="20"/>
                      <a:pt x="1" y="61"/>
                    </a:cubicBezTo>
                    <a:lnTo>
                      <a:pt x="1" y="1089"/>
                    </a:lnTo>
                    <a:cubicBezTo>
                      <a:pt x="1" y="1129"/>
                      <a:pt x="41" y="1170"/>
                      <a:pt x="81" y="1170"/>
                    </a:cubicBezTo>
                    <a:lnTo>
                      <a:pt x="1110" y="1170"/>
                    </a:lnTo>
                    <a:cubicBezTo>
                      <a:pt x="1130" y="1170"/>
                      <a:pt x="1170" y="1129"/>
                      <a:pt x="1170" y="1089"/>
                    </a:cubicBezTo>
                    <a:lnTo>
                      <a:pt x="1170" y="61"/>
                    </a:lnTo>
                    <a:cubicBezTo>
                      <a:pt x="1170" y="20"/>
                      <a:pt x="1130" y="0"/>
                      <a:pt x="1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3"/>
              <p:cNvSpPr/>
              <p:nvPr/>
            </p:nvSpPr>
            <p:spPr>
              <a:xfrm>
                <a:off x="2463260" y="889624"/>
                <a:ext cx="101752" cy="11013"/>
              </a:xfrm>
              <a:custGeom>
                <a:rect b="b" l="l" r="r" t="t"/>
                <a:pathLst>
                  <a:path extrusionOk="0" h="142" w="1312">
                    <a:moveTo>
                      <a:pt x="6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1"/>
                      <a:pt x="21" y="141"/>
                      <a:pt x="61" y="141"/>
                    </a:cubicBezTo>
                    <a:lnTo>
                      <a:pt x="1231" y="141"/>
                    </a:lnTo>
                    <a:cubicBezTo>
                      <a:pt x="1271" y="141"/>
                      <a:pt x="1311" y="101"/>
                      <a:pt x="1311" y="61"/>
                    </a:cubicBezTo>
                    <a:cubicBezTo>
                      <a:pt x="1311" y="20"/>
                      <a:pt x="1271" y="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2" name="Google Shape;1202;p33"/>
          <p:cNvSpPr/>
          <p:nvPr/>
        </p:nvSpPr>
        <p:spPr>
          <a:xfrm rot="5400000">
            <a:off x="7335181" y="3508369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" name="Google Shape;1203;p33"/>
          <p:cNvGrpSpPr/>
          <p:nvPr/>
        </p:nvGrpSpPr>
        <p:grpSpPr>
          <a:xfrm flipH="1">
            <a:off x="8430773" y="776326"/>
            <a:ext cx="1666901" cy="1678135"/>
            <a:chOff x="2240825" y="3469675"/>
            <a:chExt cx="1198175" cy="1206250"/>
          </a:xfrm>
        </p:grpSpPr>
        <p:sp>
          <p:nvSpPr>
            <p:cNvPr id="1204" name="Google Shape;1204;p33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33"/>
          <p:cNvSpPr/>
          <p:nvPr/>
        </p:nvSpPr>
        <p:spPr>
          <a:xfrm>
            <a:off x="8261182" y="70753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3"/>
          <p:cNvSpPr/>
          <p:nvPr/>
        </p:nvSpPr>
        <p:spPr>
          <a:xfrm flipH="1" rot="770379">
            <a:off x="8380916" y="4242730"/>
            <a:ext cx="394133" cy="408634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3"/>
          <p:cNvSpPr/>
          <p:nvPr/>
        </p:nvSpPr>
        <p:spPr>
          <a:xfrm flipH="1" rot="10800000">
            <a:off x="-26250" y="3696113"/>
            <a:ext cx="896483" cy="156193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3"/>
          <p:cNvSpPr/>
          <p:nvPr/>
        </p:nvSpPr>
        <p:spPr>
          <a:xfrm flipH="1" rot="-1278528">
            <a:off x="258312" y="683429"/>
            <a:ext cx="394135" cy="40863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3"/>
          <p:cNvSpPr/>
          <p:nvPr/>
        </p:nvSpPr>
        <p:spPr>
          <a:xfrm>
            <a:off x="354232" y="339601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4"/>
          <p:cNvSpPr/>
          <p:nvPr/>
        </p:nvSpPr>
        <p:spPr>
          <a:xfrm rot="10800000">
            <a:off x="7385363" y="-414135"/>
            <a:ext cx="1358769" cy="2032941"/>
          </a:xfrm>
          <a:custGeom>
            <a:rect b="b" l="l" r="r" t="t"/>
            <a:pathLst>
              <a:path extrusionOk="0" h="19700" w="13167">
                <a:moveTo>
                  <a:pt x="7984" y="0"/>
                </a:moveTo>
                <a:lnTo>
                  <a:pt x="0" y="11392"/>
                </a:lnTo>
                <a:lnTo>
                  <a:pt x="0" y="19699"/>
                </a:lnTo>
                <a:lnTo>
                  <a:pt x="4012" y="19699"/>
                </a:lnTo>
                <a:lnTo>
                  <a:pt x="3992" y="19618"/>
                </a:lnTo>
                <a:lnTo>
                  <a:pt x="11594" y="16634"/>
                </a:lnTo>
                <a:lnTo>
                  <a:pt x="4819" y="16009"/>
                </a:lnTo>
                <a:lnTo>
                  <a:pt x="13166" y="10485"/>
                </a:lnTo>
                <a:lnTo>
                  <a:pt x="13166" y="10485"/>
                </a:lnTo>
                <a:lnTo>
                  <a:pt x="2500" y="13106"/>
                </a:lnTo>
                <a:lnTo>
                  <a:pt x="7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5" name="Google Shape;1225;p34"/>
          <p:cNvGrpSpPr/>
          <p:nvPr/>
        </p:nvGrpSpPr>
        <p:grpSpPr>
          <a:xfrm flipH="1">
            <a:off x="5609456" y="3903726"/>
            <a:ext cx="1666901" cy="1678135"/>
            <a:chOff x="2240825" y="3469675"/>
            <a:chExt cx="1198175" cy="1206250"/>
          </a:xfrm>
        </p:grpSpPr>
        <p:sp>
          <p:nvSpPr>
            <p:cNvPr id="1226" name="Google Shape;1226;p34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34"/>
          <p:cNvSpPr/>
          <p:nvPr/>
        </p:nvSpPr>
        <p:spPr>
          <a:xfrm flipH="1">
            <a:off x="8712297" y="-1305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4"/>
          <p:cNvSpPr/>
          <p:nvPr/>
        </p:nvSpPr>
        <p:spPr>
          <a:xfrm flipH="1">
            <a:off x="8280597" y="131220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4"/>
          <p:cNvSpPr/>
          <p:nvPr/>
        </p:nvSpPr>
        <p:spPr>
          <a:xfrm flipH="1">
            <a:off x="7848897" y="317730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4"/>
          <p:cNvSpPr/>
          <p:nvPr/>
        </p:nvSpPr>
        <p:spPr>
          <a:xfrm rot="10800000">
            <a:off x="-454156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4"/>
          <p:cNvSpPr/>
          <p:nvPr/>
        </p:nvSpPr>
        <p:spPr>
          <a:xfrm rot="-5400000">
            <a:off x="151514" y="-619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4"/>
          <p:cNvSpPr/>
          <p:nvPr/>
        </p:nvSpPr>
        <p:spPr>
          <a:xfrm>
            <a:off x="4620365" y="47144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4"/>
          <p:cNvSpPr/>
          <p:nvPr/>
        </p:nvSpPr>
        <p:spPr>
          <a:xfrm flipH="1">
            <a:off x="6002960" y="1308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4"/>
          <p:cNvSpPr/>
          <p:nvPr/>
        </p:nvSpPr>
        <p:spPr>
          <a:xfrm>
            <a:off x="1866860" y="44534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4"/>
          <p:cNvSpPr/>
          <p:nvPr/>
        </p:nvSpPr>
        <p:spPr>
          <a:xfrm>
            <a:off x="79640" y="1618800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5"/>
          <p:cNvGrpSpPr/>
          <p:nvPr/>
        </p:nvGrpSpPr>
        <p:grpSpPr>
          <a:xfrm>
            <a:off x="1841390" y="3916776"/>
            <a:ext cx="1666901" cy="1678135"/>
            <a:chOff x="2240825" y="3469675"/>
            <a:chExt cx="1198175" cy="1206250"/>
          </a:xfrm>
        </p:grpSpPr>
        <p:sp>
          <p:nvSpPr>
            <p:cNvPr id="134" name="Google Shape;134;p5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-26250" y="0"/>
            <a:ext cx="431700" cy="51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40545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83715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4357050" y="1392850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 flipH="1" rot="10800000">
            <a:off x="7603723" y="2875222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 flipH="1" rot="5400000">
            <a:off x="7409006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339750" y="44665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424238" y="41107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 flipH="1">
            <a:off x="7417838" y="4366525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 flipH="1">
            <a:off x="8599550" y="10177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5"/>
          <p:cNvSpPr txBox="1"/>
          <p:nvPr>
            <p:ph idx="1" type="subTitle"/>
          </p:nvPr>
        </p:nvSpPr>
        <p:spPr>
          <a:xfrm>
            <a:off x="5481150" y="2758225"/>
            <a:ext cx="2210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5"/>
          <p:cNvSpPr txBox="1"/>
          <p:nvPr>
            <p:ph idx="2" type="subTitle"/>
          </p:nvPr>
        </p:nvSpPr>
        <p:spPr>
          <a:xfrm>
            <a:off x="1465835" y="2758225"/>
            <a:ext cx="2210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5"/>
          <p:cNvSpPr txBox="1"/>
          <p:nvPr>
            <p:ph idx="3" type="subTitle"/>
          </p:nvPr>
        </p:nvSpPr>
        <p:spPr>
          <a:xfrm>
            <a:off x="1465825" y="2329000"/>
            <a:ext cx="22107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idx="4" type="subTitle"/>
          </p:nvPr>
        </p:nvSpPr>
        <p:spPr>
          <a:xfrm>
            <a:off x="5481153" y="2329000"/>
            <a:ext cx="22107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6"/>
          <p:cNvGrpSpPr/>
          <p:nvPr/>
        </p:nvGrpSpPr>
        <p:grpSpPr>
          <a:xfrm>
            <a:off x="-953685" y="1767663"/>
            <a:ext cx="1666901" cy="1678135"/>
            <a:chOff x="2240825" y="3469675"/>
            <a:chExt cx="1198175" cy="1206250"/>
          </a:xfrm>
        </p:grpSpPr>
        <p:sp>
          <p:nvSpPr>
            <p:cNvPr id="165" name="Google Shape;165;p6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6"/>
          <p:cNvSpPr/>
          <p:nvPr/>
        </p:nvSpPr>
        <p:spPr>
          <a:xfrm>
            <a:off x="7740564" y="4200399"/>
            <a:ext cx="1490207" cy="1035608"/>
          </a:xfrm>
          <a:custGeom>
            <a:rect b="b" l="l" r="r" t="t"/>
            <a:pathLst>
              <a:path extrusionOk="0" h="10747" w="15465">
                <a:moveTo>
                  <a:pt x="15465" y="0"/>
                </a:moveTo>
                <a:cubicBezTo>
                  <a:pt x="14215" y="141"/>
                  <a:pt x="13449" y="1270"/>
                  <a:pt x="12924" y="2299"/>
                </a:cubicBezTo>
                <a:cubicBezTo>
                  <a:pt x="12360" y="3448"/>
                  <a:pt x="11816" y="4779"/>
                  <a:pt x="10505" y="5202"/>
                </a:cubicBezTo>
                <a:cubicBezTo>
                  <a:pt x="9990" y="5374"/>
                  <a:pt x="9444" y="5424"/>
                  <a:pt x="8911" y="5424"/>
                </a:cubicBezTo>
                <a:cubicBezTo>
                  <a:pt x="8693" y="5424"/>
                  <a:pt x="8477" y="5415"/>
                  <a:pt x="8267" y="5404"/>
                </a:cubicBezTo>
                <a:cubicBezTo>
                  <a:pt x="7460" y="5363"/>
                  <a:pt x="6674" y="5242"/>
                  <a:pt x="5888" y="5041"/>
                </a:cubicBezTo>
                <a:cubicBezTo>
                  <a:pt x="5228" y="4885"/>
                  <a:pt x="4461" y="4665"/>
                  <a:pt x="3732" y="4665"/>
                </a:cubicBezTo>
                <a:cubicBezTo>
                  <a:pt x="3235" y="4665"/>
                  <a:pt x="2756" y="4767"/>
                  <a:pt x="2339" y="5061"/>
                </a:cubicBezTo>
                <a:cubicBezTo>
                  <a:pt x="1795" y="5444"/>
                  <a:pt x="1512" y="6109"/>
                  <a:pt x="1250" y="6714"/>
                </a:cubicBezTo>
                <a:cubicBezTo>
                  <a:pt x="948" y="7380"/>
                  <a:pt x="726" y="8065"/>
                  <a:pt x="565" y="8771"/>
                </a:cubicBezTo>
                <a:cubicBezTo>
                  <a:pt x="404" y="9436"/>
                  <a:pt x="242" y="10122"/>
                  <a:pt x="0" y="10747"/>
                </a:cubicBezTo>
                <a:lnTo>
                  <a:pt x="14074" y="10747"/>
                </a:lnTo>
                <a:cubicBezTo>
                  <a:pt x="14840" y="10747"/>
                  <a:pt x="15465" y="10122"/>
                  <a:pt x="15465" y="9356"/>
                </a:cubicBezTo>
                <a:lnTo>
                  <a:pt x="154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8060274" y="-64450"/>
            <a:ext cx="1222980" cy="172094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-184075" y="3877301"/>
            <a:ext cx="845242" cy="1263702"/>
          </a:xfrm>
          <a:custGeom>
            <a:rect b="b" l="l" r="r" t="t"/>
            <a:pathLst>
              <a:path extrusionOk="0" h="12300" w="8227">
                <a:moveTo>
                  <a:pt x="4981" y="1"/>
                </a:moveTo>
                <a:lnTo>
                  <a:pt x="1" y="7118"/>
                </a:lnTo>
                <a:lnTo>
                  <a:pt x="1" y="12300"/>
                </a:lnTo>
                <a:lnTo>
                  <a:pt x="2501" y="12300"/>
                </a:lnTo>
                <a:lnTo>
                  <a:pt x="2481" y="12259"/>
                </a:lnTo>
                <a:lnTo>
                  <a:pt x="7239" y="10384"/>
                </a:lnTo>
                <a:lnTo>
                  <a:pt x="3005" y="10001"/>
                </a:lnTo>
                <a:lnTo>
                  <a:pt x="8227" y="6553"/>
                </a:lnTo>
                <a:lnTo>
                  <a:pt x="1553" y="8187"/>
                </a:lnTo>
                <a:lnTo>
                  <a:pt x="49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8224289" y="4048824"/>
            <a:ext cx="1006480" cy="118911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8368775" y="-51227"/>
            <a:ext cx="914476" cy="1460855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8640300" y="29800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 flipH="1">
            <a:off x="1817275" y="17007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-253287" y="-257137"/>
            <a:ext cx="914473" cy="1593279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6"/>
          <p:cNvSpPr/>
          <p:nvPr/>
        </p:nvSpPr>
        <p:spPr>
          <a:xfrm flipH="1">
            <a:off x="178238" y="3232263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2665655" y="3861476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7"/>
          <p:cNvGrpSpPr/>
          <p:nvPr/>
        </p:nvGrpSpPr>
        <p:grpSpPr>
          <a:xfrm>
            <a:off x="7321691" y="-438619"/>
            <a:ext cx="1439140" cy="2725797"/>
            <a:chOff x="1699834" y="176950"/>
            <a:chExt cx="1038266" cy="1966523"/>
          </a:xfrm>
        </p:grpSpPr>
        <p:sp>
          <p:nvSpPr>
            <p:cNvPr id="192" name="Google Shape;192;p7"/>
            <p:cNvSpPr/>
            <p:nvPr/>
          </p:nvSpPr>
          <p:spPr>
            <a:xfrm>
              <a:off x="1699834" y="176950"/>
              <a:ext cx="1038266" cy="1953903"/>
            </a:xfrm>
            <a:custGeom>
              <a:rect b="b" l="l" r="r" t="t"/>
              <a:pathLst>
                <a:path extrusionOk="0" h="40487" w="21514">
                  <a:moveTo>
                    <a:pt x="10767" y="0"/>
                  </a:moveTo>
                  <a:cubicBezTo>
                    <a:pt x="4819" y="0"/>
                    <a:pt x="1" y="4819"/>
                    <a:pt x="1" y="10747"/>
                  </a:cubicBezTo>
                  <a:lnTo>
                    <a:pt x="1" y="40487"/>
                  </a:lnTo>
                  <a:lnTo>
                    <a:pt x="21514" y="40487"/>
                  </a:lnTo>
                  <a:lnTo>
                    <a:pt x="21514" y="10747"/>
                  </a:lnTo>
                  <a:cubicBezTo>
                    <a:pt x="21514" y="4819"/>
                    <a:pt x="16695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880805" y="469833"/>
              <a:ext cx="677281" cy="676316"/>
            </a:xfrm>
            <a:custGeom>
              <a:rect b="b" l="l" r="r" t="t"/>
              <a:pathLst>
                <a:path extrusionOk="0" h="14014" w="14034">
                  <a:moveTo>
                    <a:pt x="7017" y="0"/>
                  </a:moveTo>
                  <a:cubicBezTo>
                    <a:pt x="3146" y="0"/>
                    <a:pt x="1" y="3125"/>
                    <a:pt x="1" y="6997"/>
                  </a:cubicBezTo>
                  <a:cubicBezTo>
                    <a:pt x="1" y="10888"/>
                    <a:pt x="3146" y="14013"/>
                    <a:pt x="7017" y="14013"/>
                  </a:cubicBezTo>
                  <a:cubicBezTo>
                    <a:pt x="10889" y="14013"/>
                    <a:pt x="14034" y="10888"/>
                    <a:pt x="14034" y="6997"/>
                  </a:cubicBezTo>
                  <a:cubicBezTo>
                    <a:pt x="14034" y="3125"/>
                    <a:pt x="10889" y="0"/>
                    <a:pt x="7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699834" y="1187925"/>
              <a:ext cx="1038266" cy="955548"/>
            </a:xfrm>
            <a:custGeom>
              <a:rect b="b" l="l" r="r" t="t"/>
              <a:pathLst>
                <a:path extrusionOk="0" h="19800" w="21514">
                  <a:moveTo>
                    <a:pt x="16131" y="0"/>
                  </a:moveTo>
                  <a:lnTo>
                    <a:pt x="16131" y="4980"/>
                  </a:lnTo>
                  <a:lnTo>
                    <a:pt x="10767" y="4980"/>
                  </a:lnTo>
                  <a:lnTo>
                    <a:pt x="10767" y="9839"/>
                  </a:lnTo>
                  <a:lnTo>
                    <a:pt x="5384" y="9839"/>
                  </a:lnTo>
                  <a:lnTo>
                    <a:pt x="5384" y="14820"/>
                  </a:lnTo>
                  <a:lnTo>
                    <a:pt x="1" y="14820"/>
                  </a:lnTo>
                  <a:lnTo>
                    <a:pt x="1" y="19800"/>
                  </a:lnTo>
                  <a:lnTo>
                    <a:pt x="21514" y="19800"/>
                  </a:lnTo>
                  <a:lnTo>
                    <a:pt x="21514" y="14820"/>
                  </a:lnTo>
                  <a:lnTo>
                    <a:pt x="21514" y="9960"/>
                  </a:lnTo>
                  <a:lnTo>
                    <a:pt x="21514" y="9839"/>
                  </a:lnTo>
                  <a:lnTo>
                    <a:pt x="21514" y="4980"/>
                  </a:lnTo>
                  <a:lnTo>
                    <a:pt x="2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>
            <a:off x="6295465" y="2739672"/>
            <a:ext cx="2848541" cy="2867859"/>
            <a:chOff x="2240825" y="3469675"/>
            <a:chExt cx="1198175" cy="1206250"/>
          </a:xfrm>
        </p:grpSpPr>
        <p:sp>
          <p:nvSpPr>
            <p:cNvPr id="196" name="Google Shape;196;p7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7"/>
          <p:cNvSpPr/>
          <p:nvPr/>
        </p:nvSpPr>
        <p:spPr>
          <a:xfrm flipH="1">
            <a:off x="-168011" y="3861464"/>
            <a:ext cx="1496121" cy="1377550"/>
          </a:xfrm>
          <a:custGeom>
            <a:rect b="b" l="l" r="r" t="t"/>
            <a:pathLst>
              <a:path extrusionOk="0" h="13349" w="14498">
                <a:moveTo>
                  <a:pt x="10868" y="1"/>
                </a:moveTo>
                <a:lnTo>
                  <a:pt x="10868" y="3368"/>
                </a:lnTo>
                <a:lnTo>
                  <a:pt x="7239" y="3368"/>
                </a:lnTo>
                <a:lnTo>
                  <a:pt x="7239" y="6634"/>
                </a:lnTo>
                <a:lnTo>
                  <a:pt x="3610" y="6634"/>
                </a:lnTo>
                <a:lnTo>
                  <a:pt x="3610" y="9981"/>
                </a:lnTo>
                <a:lnTo>
                  <a:pt x="1" y="9981"/>
                </a:lnTo>
                <a:lnTo>
                  <a:pt x="1" y="13348"/>
                </a:lnTo>
                <a:lnTo>
                  <a:pt x="14498" y="13348"/>
                </a:lnTo>
                <a:lnTo>
                  <a:pt x="14498" y="9981"/>
                </a:lnTo>
                <a:lnTo>
                  <a:pt x="14498" y="6715"/>
                </a:lnTo>
                <a:lnTo>
                  <a:pt x="14498" y="6634"/>
                </a:lnTo>
                <a:lnTo>
                  <a:pt x="14498" y="3368"/>
                </a:lnTo>
                <a:lnTo>
                  <a:pt x="14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381350" y="-175125"/>
            <a:ext cx="3533400" cy="40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 rot="-5400000">
            <a:off x="212031" y="-66519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 flipH="1" rot="-1372922">
            <a:off x="8298177" y="4210917"/>
            <a:ext cx="265204" cy="274931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 rot="-729351">
            <a:off x="3646198" y="226130"/>
            <a:ext cx="394122" cy="40862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 txBox="1"/>
          <p:nvPr>
            <p:ph type="title"/>
          </p:nvPr>
        </p:nvSpPr>
        <p:spPr>
          <a:xfrm>
            <a:off x="2117550" y="1054788"/>
            <a:ext cx="4908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1" type="subTitle"/>
          </p:nvPr>
        </p:nvSpPr>
        <p:spPr>
          <a:xfrm>
            <a:off x="2117550" y="1790413"/>
            <a:ext cx="49089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/>
          <p:nvPr/>
        </p:nvSpPr>
        <p:spPr>
          <a:xfrm>
            <a:off x="2738125" y="-368137"/>
            <a:ext cx="1154855" cy="2012096"/>
          </a:xfrm>
          <a:custGeom>
            <a:rect b="b" l="l" r="r" t="t"/>
            <a:pathLst>
              <a:path extrusionOk="0" h="19498" w="11191">
                <a:moveTo>
                  <a:pt x="1634" y="0"/>
                </a:moveTo>
                <a:cubicBezTo>
                  <a:pt x="727" y="0"/>
                  <a:pt x="1" y="746"/>
                  <a:pt x="1" y="1653"/>
                </a:cubicBezTo>
                <a:lnTo>
                  <a:pt x="1" y="16876"/>
                </a:lnTo>
                <a:lnTo>
                  <a:pt x="344" y="19497"/>
                </a:lnTo>
                <a:lnTo>
                  <a:pt x="2017" y="2964"/>
                </a:lnTo>
                <a:lnTo>
                  <a:pt x="7179" y="13469"/>
                </a:lnTo>
                <a:lnTo>
                  <a:pt x="5566" y="2319"/>
                </a:lnTo>
                <a:lnTo>
                  <a:pt x="11191" y="10868"/>
                </a:lnTo>
                <a:lnTo>
                  <a:pt x="96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"/>
          <p:cNvSpPr/>
          <p:nvPr/>
        </p:nvSpPr>
        <p:spPr>
          <a:xfrm rot="10800000">
            <a:off x="1860546" y="2880161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 rot="10800000">
            <a:off x="1071226" y="3170760"/>
            <a:ext cx="1666901" cy="1678135"/>
            <a:chOff x="2240825" y="3469675"/>
            <a:chExt cx="1198175" cy="1206250"/>
          </a:xfrm>
        </p:grpSpPr>
        <p:sp>
          <p:nvSpPr>
            <p:cNvPr id="221" name="Google Shape;221;p8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8"/>
          <p:cNvSpPr/>
          <p:nvPr/>
        </p:nvSpPr>
        <p:spPr>
          <a:xfrm>
            <a:off x="7098988" y="142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 flipH="1" rot="10800000">
            <a:off x="-8" y="146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 flipH="1" rot="10800000">
            <a:off x="431692" y="-4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 flipH="1" rot="10800000">
            <a:off x="863392" y="-4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"/>
          <p:cNvSpPr/>
          <p:nvPr/>
        </p:nvSpPr>
        <p:spPr>
          <a:xfrm rot="5400000">
            <a:off x="7599683" y="357173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"/>
          <p:cNvSpPr/>
          <p:nvPr/>
        </p:nvSpPr>
        <p:spPr>
          <a:xfrm rot="10800000">
            <a:off x="5117205" y="144221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"/>
          <p:cNvSpPr/>
          <p:nvPr/>
        </p:nvSpPr>
        <p:spPr>
          <a:xfrm flipH="1" rot="10800000">
            <a:off x="8394484" y="500441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 rot="-8896286">
            <a:off x="8358122" y="3857970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"/>
          <p:cNvSpPr/>
          <p:nvPr/>
        </p:nvSpPr>
        <p:spPr>
          <a:xfrm flipH="1" rot="10800000">
            <a:off x="6052334" y="4705766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 flipH="1" rot="10800000">
            <a:off x="618847" y="4479879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 txBox="1"/>
          <p:nvPr>
            <p:ph type="title"/>
          </p:nvPr>
        </p:nvSpPr>
        <p:spPr>
          <a:xfrm>
            <a:off x="1969325" y="1663350"/>
            <a:ext cx="5205300" cy="18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5060280" y="61476"/>
            <a:ext cx="2431916" cy="2215209"/>
          </a:xfrm>
          <a:custGeom>
            <a:rect b="b" l="l" r="r" t="t"/>
            <a:pathLst>
              <a:path extrusionOk="0" h="12839" w="14095">
                <a:moveTo>
                  <a:pt x="7048" y="0"/>
                </a:moveTo>
                <a:cubicBezTo>
                  <a:pt x="5410" y="0"/>
                  <a:pt x="3771" y="625"/>
                  <a:pt x="2521" y="1876"/>
                </a:cubicBezTo>
                <a:cubicBezTo>
                  <a:pt x="1" y="4396"/>
                  <a:pt x="1" y="8449"/>
                  <a:pt x="2521" y="10949"/>
                </a:cubicBezTo>
                <a:cubicBezTo>
                  <a:pt x="3771" y="12209"/>
                  <a:pt x="5410" y="12839"/>
                  <a:pt x="7048" y="12839"/>
                </a:cubicBezTo>
                <a:cubicBezTo>
                  <a:pt x="8686" y="12839"/>
                  <a:pt x="10324" y="12209"/>
                  <a:pt x="11574" y="10949"/>
                </a:cubicBezTo>
                <a:cubicBezTo>
                  <a:pt x="14095" y="8449"/>
                  <a:pt x="14095" y="4396"/>
                  <a:pt x="11574" y="1876"/>
                </a:cubicBezTo>
                <a:cubicBezTo>
                  <a:pt x="10324" y="625"/>
                  <a:pt x="8686" y="0"/>
                  <a:pt x="70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9"/>
          <p:cNvGrpSpPr/>
          <p:nvPr/>
        </p:nvGrpSpPr>
        <p:grpSpPr>
          <a:xfrm>
            <a:off x="6405865" y="307951"/>
            <a:ext cx="1666901" cy="1678135"/>
            <a:chOff x="2240825" y="3469675"/>
            <a:chExt cx="1198175" cy="1206250"/>
          </a:xfrm>
        </p:grpSpPr>
        <p:sp>
          <p:nvSpPr>
            <p:cNvPr id="249" name="Google Shape;249;p9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9"/>
          <p:cNvSpPr/>
          <p:nvPr/>
        </p:nvSpPr>
        <p:spPr>
          <a:xfrm rot="10800000">
            <a:off x="-60050" y="1793850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8712300" y="0"/>
            <a:ext cx="431700" cy="51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 flipH="1">
            <a:off x="8280600" y="1325250"/>
            <a:ext cx="431700" cy="38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 flipH="1">
            <a:off x="7848900" y="3190350"/>
            <a:ext cx="431700" cy="19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"/>
          <p:cNvSpPr/>
          <p:nvPr/>
        </p:nvSpPr>
        <p:spPr>
          <a:xfrm rot="-5400000">
            <a:off x="-12919" y="-606143"/>
            <a:ext cx="1557228" cy="2191255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3632663" y="460400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9"/>
          <p:cNvSpPr/>
          <p:nvPr/>
        </p:nvSpPr>
        <p:spPr>
          <a:xfrm flipH="1">
            <a:off x="484300" y="4381463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"/>
          <p:cNvSpPr/>
          <p:nvPr/>
        </p:nvSpPr>
        <p:spPr>
          <a:xfrm rot="1903714">
            <a:off x="391744" y="890249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"/>
          <p:cNvSpPr/>
          <p:nvPr/>
        </p:nvSpPr>
        <p:spPr>
          <a:xfrm flipH="1">
            <a:off x="2826450" y="17613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"/>
          <p:cNvSpPr/>
          <p:nvPr/>
        </p:nvSpPr>
        <p:spPr>
          <a:xfrm flipH="1">
            <a:off x="8259938" y="402025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"/>
          <p:cNvSpPr txBox="1"/>
          <p:nvPr>
            <p:ph type="title"/>
          </p:nvPr>
        </p:nvSpPr>
        <p:spPr>
          <a:xfrm>
            <a:off x="2135550" y="15548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4" name="Google Shape;274;p9"/>
          <p:cNvSpPr txBox="1"/>
          <p:nvPr>
            <p:ph idx="1" type="subTitle"/>
          </p:nvPr>
        </p:nvSpPr>
        <p:spPr>
          <a:xfrm>
            <a:off x="2135550" y="2200225"/>
            <a:ext cx="48729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/>
          <p:nvPr>
            <p:ph idx="2" type="pic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7" name="Google Shape;277;p10"/>
          <p:cNvGrpSpPr/>
          <p:nvPr/>
        </p:nvGrpSpPr>
        <p:grpSpPr>
          <a:xfrm flipH="1">
            <a:off x="-574246" y="3457697"/>
            <a:ext cx="2848541" cy="2867859"/>
            <a:chOff x="2240825" y="3469675"/>
            <a:chExt cx="1198175" cy="1206250"/>
          </a:xfrm>
        </p:grpSpPr>
        <p:sp>
          <p:nvSpPr>
            <p:cNvPr id="278" name="Google Shape;278;p10"/>
            <p:cNvSpPr/>
            <p:nvPr/>
          </p:nvSpPr>
          <p:spPr>
            <a:xfrm>
              <a:off x="2306850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61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61" y="48250"/>
                  </a:cubicBezTo>
                  <a:cubicBezTo>
                    <a:pt x="10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2483775" y="3469675"/>
              <a:ext cx="3575" cy="1206250"/>
            </a:xfrm>
            <a:custGeom>
              <a:rect b="b" l="l" r="r" t="t"/>
              <a:pathLst>
                <a:path extrusionOk="0" h="48250" w="143">
                  <a:moveTo>
                    <a:pt x="82" y="0"/>
                  </a:moveTo>
                  <a:cubicBezTo>
                    <a:pt x="41" y="0"/>
                    <a:pt x="1" y="21"/>
                    <a:pt x="1" y="61"/>
                  </a:cubicBezTo>
                  <a:lnTo>
                    <a:pt x="1" y="48189"/>
                  </a:lnTo>
                  <a:cubicBezTo>
                    <a:pt x="1" y="48229"/>
                    <a:pt x="41" y="48250"/>
                    <a:pt x="82" y="48250"/>
                  </a:cubicBezTo>
                  <a:cubicBezTo>
                    <a:pt x="122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266122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0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0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283815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01" y="48250"/>
                    <a:pt x="141" y="48229"/>
                    <a:pt x="141" y="48189"/>
                  </a:cubicBezTo>
                  <a:lnTo>
                    <a:pt x="141" y="61"/>
                  </a:lnTo>
                  <a:cubicBezTo>
                    <a:pt x="141" y="2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3015575" y="3469675"/>
              <a:ext cx="3050" cy="1206250"/>
            </a:xfrm>
            <a:custGeom>
              <a:rect b="b" l="l" r="r" t="t"/>
              <a:pathLst>
                <a:path extrusionOk="0" h="48250" w="122">
                  <a:moveTo>
                    <a:pt x="61" y="0"/>
                  </a:moveTo>
                  <a:cubicBezTo>
                    <a:pt x="2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21" y="48250"/>
                    <a:pt x="61" y="48250"/>
                  </a:cubicBezTo>
                  <a:cubicBezTo>
                    <a:pt x="101" y="48250"/>
                    <a:pt x="121" y="48229"/>
                    <a:pt x="121" y="48189"/>
                  </a:cubicBezTo>
                  <a:lnTo>
                    <a:pt x="121" y="61"/>
                  </a:lnTo>
                  <a:cubicBezTo>
                    <a:pt x="121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3192500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6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61" y="48250"/>
                  </a:cubicBezTo>
                  <a:cubicBezTo>
                    <a:pt x="10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3369425" y="3469675"/>
              <a:ext cx="3550" cy="1206250"/>
            </a:xfrm>
            <a:custGeom>
              <a:rect b="b" l="l" r="r" t="t"/>
              <a:pathLst>
                <a:path extrusionOk="0" h="48250" w="142">
                  <a:moveTo>
                    <a:pt x="81" y="0"/>
                  </a:moveTo>
                  <a:cubicBezTo>
                    <a:pt x="41" y="0"/>
                    <a:pt x="0" y="21"/>
                    <a:pt x="0" y="61"/>
                  </a:cubicBezTo>
                  <a:lnTo>
                    <a:pt x="0" y="48189"/>
                  </a:lnTo>
                  <a:cubicBezTo>
                    <a:pt x="0" y="48229"/>
                    <a:pt x="41" y="48250"/>
                    <a:pt x="81" y="48250"/>
                  </a:cubicBezTo>
                  <a:cubicBezTo>
                    <a:pt x="121" y="48250"/>
                    <a:pt x="142" y="48229"/>
                    <a:pt x="142" y="48189"/>
                  </a:cubicBezTo>
                  <a:lnTo>
                    <a:pt x="142" y="61"/>
                  </a:lnTo>
                  <a:cubicBezTo>
                    <a:pt x="142" y="21"/>
                    <a:pt x="121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2240825" y="4605850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0"/>
                    <a:pt x="1" y="8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81"/>
                  </a:cubicBezTo>
                  <a:cubicBezTo>
                    <a:pt x="47927" y="4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2240825" y="442790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2240825" y="424947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20"/>
                    <a:pt x="1" y="61"/>
                  </a:cubicBezTo>
                  <a:cubicBezTo>
                    <a:pt x="1" y="101"/>
                    <a:pt x="21" y="141"/>
                    <a:pt x="61" y="141"/>
                  </a:cubicBezTo>
                  <a:lnTo>
                    <a:pt x="47866" y="141"/>
                  </a:lnTo>
                  <a:cubicBezTo>
                    <a:pt x="47907" y="141"/>
                    <a:pt x="47927" y="101"/>
                    <a:pt x="47927" y="61"/>
                  </a:cubicBezTo>
                  <a:cubicBezTo>
                    <a:pt x="47927" y="20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240825" y="4071025"/>
              <a:ext cx="1198175" cy="3550"/>
            </a:xfrm>
            <a:custGeom>
              <a:rect b="b" l="l" r="r" t="t"/>
              <a:pathLst>
                <a:path extrusionOk="0" h="142" w="47927">
                  <a:moveTo>
                    <a:pt x="61" y="0"/>
                  </a:moveTo>
                  <a:cubicBezTo>
                    <a:pt x="21" y="0"/>
                    <a:pt x="1" y="41"/>
                    <a:pt x="1" y="81"/>
                  </a:cubicBezTo>
                  <a:cubicBezTo>
                    <a:pt x="1" y="101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1"/>
                    <a:pt x="47927" y="81"/>
                  </a:cubicBezTo>
                  <a:cubicBezTo>
                    <a:pt x="47927" y="41"/>
                    <a:pt x="47907" y="0"/>
                    <a:pt x="4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2240825" y="3892575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82"/>
                  </a:cubicBezTo>
                  <a:cubicBezTo>
                    <a:pt x="1" y="12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22"/>
                    <a:pt x="47927" y="82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40825" y="3714650"/>
              <a:ext cx="1198175" cy="3050"/>
            </a:xfrm>
            <a:custGeom>
              <a:rect b="b" l="l" r="r" t="t"/>
              <a:pathLst>
                <a:path extrusionOk="0" h="122" w="47927">
                  <a:moveTo>
                    <a:pt x="61" y="1"/>
                  </a:moveTo>
                  <a:cubicBezTo>
                    <a:pt x="21" y="1"/>
                    <a:pt x="1" y="21"/>
                    <a:pt x="1" y="61"/>
                  </a:cubicBezTo>
                  <a:cubicBezTo>
                    <a:pt x="1" y="101"/>
                    <a:pt x="21" y="122"/>
                    <a:pt x="61" y="122"/>
                  </a:cubicBezTo>
                  <a:lnTo>
                    <a:pt x="47866" y="122"/>
                  </a:lnTo>
                  <a:cubicBezTo>
                    <a:pt x="47907" y="122"/>
                    <a:pt x="47927" y="101"/>
                    <a:pt x="47927" y="61"/>
                  </a:cubicBezTo>
                  <a:cubicBezTo>
                    <a:pt x="47927" y="2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240825" y="3536200"/>
              <a:ext cx="1198175" cy="3575"/>
            </a:xfrm>
            <a:custGeom>
              <a:rect b="b" l="l" r="r" t="t"/>
              <a:pathLst>
                <a:path extrusionOk="0" h="143" w="47927">
                  <a:moveTo>
                    <a:pt x="61" y="1"/>
                  </a:moveTo>
                  <a:cubicBezTo>
                    <a:pt x="21" y="1"/>
                    <a:pt x="1" y="41"/>
                    <a:pt x="1" y="61"/>
                  </a:cubicBezTo>
                  <a:cubicBezTo>
                    <a:pt x="1" y="102"/>
                    <a:pt x="21" y="142"/>
                    <a:pt x="61" y="142"/>
                  </a:cubicBezTo>
                  <a:lnTo>
                    <a:pt x="47866" y="142"/>
                  </a:lnTo>
                  <a:cubicBezTo>
                    <a:pt x="47907" y="142"/>
                    <a:pt x="47927" y="102"/>
                    <a:pt x="47927" y="61"/>
                  </a:cubicBezTo>
                  <a:cubicBezTo>
                    <a:pt x="47927" y="41"/>
                    <a:pt x="47907" y="1"/>
                    <a:pt x="47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/>
        </p:nvSpPr>
        <p:spPr>
          <a:xfrm rot="10800000">
            <a:off x="-116984" y="-110668"/>
            <a:ext cx="1770532" cy="2091753"/>
          </a:xfrm>
          <a:custGeom>
            <a:rect b="b" l="l" r="r" t="t"/>
            <a:pathLst>
              <a:path extrusionOk="0" h="12340" w="10445">
                <a:moveTo>
                  <a:pt x="10445" y="0"/>
                </a:moveTo>
                <a:lnTo>
                  <a:pt x="4981" y="7803"/>
                </a:lnTo>
                <a:lnTo>
                  <a:pt x="3691" y="3206"/>
                </a:lnTo>
                <a:lnTo>
                  <a:pt x="3549" y="9618"/>
                </a:lnTo>
                <a:lnTo>
                  <a:pt x="1" y="8126"/>
                </a:lnTo>
                <a:lnTo>
                  <a:pt x="4053" y="11856"/>
                </a:lnTo>
                <a:lnTo>
                  <a:pt x="3368" y="12340"/>
                </a:lnTo>
                <a:lnTo>
                  <a:pt x="8348" y="12340"/>
                </a:lnTo>
                <a:lnTo>
                  <a:pt x="8227" y="11856"/>
                </a:lnTo>
                <a:lnTo>
                  <a:pt x="10445" y="10989"/>
                </a:lnTo>
                <a:cubicBezTo>
                  <a:pt x="10445" y="10969"/>
                  <a:pt x="10445" y="10949"/>
                  <a:pt x="10445" y="10908"/>
                </a:cubicBezTo>
                <a:lnTo>
                  <a:pt x="10445" y="9759"/>
                </a:lnTo>
                <a:lnTo>
                  <a:pt x="8751" y="9618"/>
                </a:lnTo>
                <a:lnTo>
                  <a:pt x="10445" y="8489"/>
                </a:lnTo>
                <a:lnTo>
                  <a:pt x="10445" y="7017"/>
                </a:lnTo>
                <a:lnTo>
                  <a:pt x="7300" y="7803"/>
                </a:lnTo>
                <a:lnTo>
                  <a:pt x="10445" y="283"/>
                </a:lnTo>
                <a:lnTo>
                  <a:pt x="10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7581468" y="-205768"/>
            <a:ext cx="1679517" cy="2363381"/>
          </a:xfrm>
          <a:custGeom>
            <a:rect b="b" l="l" r="r" t="t"/>
            <a:pathLst>
              <a:path extrusionOk="0" h="15748" w="11191">
                <a:moveTo>
                  <a:pt x="1" y="0"/>
                </a:moveTo>
                <a:cubicBezTo>
                  <a:pt x="1" y="40"/>
                  <a:pt x="1" y="61"/>
                  <a:pt x="1" y="81"/>
                </a:cubicBezTo>
                <a:cubicBezTo>
                  <a:pt x="142" y="1351"/>
                  <a:pt x="1251" y="2097"/>
                  <a:pt x="2299" y="2621"/>
                </a:cubicBezTo>
                <a:cubicBezTo>
                  <a:pt x="3449" y="3206"/>
                  <a:pt x="4759" y="3730"/>
                  <a:pt x="5203" y="5061"/>
                </a:cubicBezTo>
                <a:cubicBezTo>
                  <a:pt x="5445" y="5787"/>
                  <a:pt x="5424" y="6553"/>
                  <a:pt x="5404" y="7299"/>
                </a:cubicBezTo>
                <a:cubicBezTo>
                  <a:pt x="5364" y="8105"/>
                  <a:pt x="5243" y="8892"/>
                  <a:pt x="5041" y="9678"/>
                </a:cubicBezTo>
                <a:cubicBezTo>
                  <a:pt x="4779" y="10767"/>
                  <a:pt x="4336" y="12178"/>
                  <a:pt x="5062" y="13207"/>
                </a:cubicBezTo>
                <a:cubicBezTo>
                  <a:pt x="5445" y="13771"/>
                  <a:pt x="6110" y="14053"/>
                  <a:pt x="6695" y="14316"/>
                </a:cubicBezTo>
                <a:cubicBezTo>
                  <a:pt x="7380" y="14618"/>
                  <a:pt x="8066" y="14840"/>
                  <a:pt x="8771" y="15001"/>
                </a:cubicBezTo>
                <a:cubicBezTo>
                  <a:pt x="9578" y="15203"/>
                  <a:pt x="10445" y="15384"/>
                  <a:pt x="11191" y="15747"/>
                </a:cubicBezTo>
                <a:lnTo>
                  <a:pt x="11191" y="1411"/>
                </a:lnTo>
                <a:cubicBezTo>
                  <a:pt x="11191" y="625"/>
                  <a:pt x="10566" y="0"/>
                  <a:pt x="9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 flipH="1" rot="10800000">
            <a:off x="7316053" y="2217981"/>
            <a:ext cx="2105054" cy="3362854"/>
          </a:xfrm>
          <a:custGeom>
            <a:rect b="b" l="l" r="r" t="t"/>
            <a:pathLst>
              <a:path extrusionOk="0" h="13368" w="8368">
                <a:moveTo>
                  <a:pt x="3347" y="0"/>
                </a:moveTo>
                <a:lnTo>
                  <a:pt x="3952" y="948"/>
                </a:lnTo>
                <a:lnTo>
                  <a:pt x="1" y="4214"/>
                </a:lnTo>
                <a:lnTo>
                  <a:pt x="4154" y="3246"/>
                </a:lnTo>
                <a:lnTo>
                  <a:pt x="283" y="8146"/>
                </a:lnTo>
                <a:lnTo>
                  <a:pt x="6090" y="4537"/>
                </a:lnTo>
                <a:lnTo>
                  <a:pt x="5384" y="13368"/>
                </a:lnTo>
                <a:lnTo>
                  <a:pt x="8287" y="3811"/>
                </a:lnTo>
                <a:lnTo>
                  <a:pt x="8368" y="3912"/>
                </a:lnTo>
                <a:lnTo>
                  <a:pt x="8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0"/>
          <p:cNvSpPr/>
          <p:nvPr/>
        </p:nvSpPr>
        <p:spPr>
          <a:xfrm rot="-2124850">
            <a:off x="8233718" y="451903"/>
            <a:ext cx="394116" cy="408616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"/>
          <p:cNvSpPr/>
          <p:nvPr/>
        </p:nvSpPr>
        <p:spPr>
          <a:xfrm flipH="1" rot="10800000">
            <a:off x="109219" y="2581918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 rot="-3404374">
            <a:off x="2035945" y="138759"/>
            <a:ext cx="394119" cy="40861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"/>
          <p:cNvSpPr txBox="1"/>
          <p:nvPr>
            <p:ph type="title"/>
          </p:nvPr>
        </p:nvSpPr>
        <p:spPr>
          <a:xfrm>
            <a:off x="720000" y="3457700"/>
            <a:ext cx="4603500" cy="1129500"/>
          </a:xfrm>
          <a:prstGeom prst="rect">
            <a:avLst/>
          </a:prstGeom>
          <a:solidFill>
            <a:schemeClr val="lt2"/>
          </a:solidFill>
          <a:effectLst>
            <a:outerShdw rotWithShape="0" algn="bl" dir="2820000" dist="171450">
              <a:schemeClr val="dk1">
                <a:alpha val="9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44gW3-g5u1P6LwAIHpMIDTgRQuvJqrT8/view" TargetMode="External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35"/>
          <p:cNvGrpSpPr/>
          <p:nvPr/>
        </p:nvGrpSpPr>
        <p:grpSpPr>
          <a:xfrm>
            <a:off x="2172900" y="745150"/>
            <a:ext cx="4798200" cy="3397850"/>
            <a:chOff x="2172900" y="745150"/>
            <a:chExt cx="4798200" cy="3397850"/>
          </a:xfrm>
        </p:grpSpPr>
        <p:sp>
          <p:nvSpPr>
            <p:cNvPr id="1254" name="Google Shape;1254;p35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35"/>
          <p:cNvSpPr txBox="1"/>
          <p:nvPr>
            <p:ph type="ctrTitle"/>
          </p:nvPr>
        </p:nvSpPr>
        <p:spPr>
          <a:xfrm>
            <a:off x="2355975" y="1386700"/>
            <a:ext cx="4485600" cy="21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Digital Marketing Project Phase 2</a:t>
            </a:r>
            <a:endParaRPr b="0" sz="4200"/>
          </a:p>
        </p:txBody>
      </p:sp>
      <p:sp>
        <p:nvSpPr>
          <p:cNvPr id="1257" name="Google Shape;1257;p35"/>
          <p:cNvSpPr txBox="1"/>
          <p:nvPr>
            <p:ph idx="1" type="subTitle"/>
          </p:nvPr>
        </p:nvSpPr>
        <p:spPr>
          <a:xfrm>
            <a:off x="2497700" y="3934500"/>
            <a:ext cx="42849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Comprehensive Digital Marketing For Maruti Suzuki India Ltd</a:t>
            </a:r>
            <a:endParaRPr sz="1200"/>
          </a:p>
        </p:txBody>
      </p:sp>
      <p:sp>
        <p:nvSpPr>
          <p:cNvPr id="1258" name="Google Shape;1258;p35"/>
          <p:cNvSpPr/>
          <p:nvPr/>
        </p:nvSpPr>
        <p:spPr>
          <a:xfrm rot="1041698">
            <a:off x="6614978" y="625121"/>
            <a:ext cx="265213" cy="274949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35"/>
          <p:cNvPicPr preferRelativeResize="0"/>
          <p:nvPr/>
        </p:nvPicPr>
        <p:blipFill rotWithShape="1">
          <a:blip r:embed="rId3">
            <a:alphaModFix/>
          </a:blip>
          <a:srcRect b="31878" l="0" r="0" t="34218"/>
          <a:stretch/>
        </p:blipFill>
        <p:spPr>
          <a:xfrm>
            <a:off x="2291400" y="1078950"/>
            <a:ext cx="1045175" cy="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44"/>
          <p:cNvGrpSpPr/>
          <p:nvPr/>
        </p:nvGrpSpPr>
        <p:grpSpPr>
          <a:xfrm>
            <a:off x="726743" y="1467251"/>
            <a:ext cx="3498096" cy="2685699"/>
            <a:chOff x="726775" y="1904573"/>
            <a:chExt cx="3688807" cy="2685699"/>
          </a:xfrm>
        </p:grpSpPr>
        <p:sp>
          <p:nvSpPr>
            <p:cNvPr id="1386" name="Google Shape;1386;p44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grpSp>
        <p:nvGrpSpPr>
          <p:cNvPr id="1389" name="Google Shape;1389;p44"/>
          <p:cNvGrpSpPr/>
          <p:nvPr/>
        </p:nvGrpSpPr>
        <p:grpSpPr>
          <a:xfrm>
            <a:off x="4710100" y="1467251"/>
            <a:ext cx="3498095" cy="2685699"/>
            <a:chOff x="726769" y="1904573"/>
            <a:chExt cx="3688806" cy="2685699"/>
          </a:xfrm>
        </p:grpSpPr>
        <p:sp>
          <p:nvSpPr>
            <p:cNvPr id="1390" name="Google Shape;1390;p44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726769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2" name="Google Shape;1392;p44"/>
          <p:cNvSpPr txBox="1"/>
          <p:nvPr>
            <p:ph idx="2" type="subTitle"/>
          </p:nvPr>
        </p:nvSpPr>
        <p:spPr>
          <a:xfrm>
            <a:off x="1001900" y="179622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Hyundai Motor India Ltd.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Strengths: Second-largest car manufacturer in India, extensive product range, strong brand presence, and innovative marketing strategies.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Weaknesses: Fewer service centers compared to Maruti Suzuki, slightly higher pricing for some models.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Unique Selling Proposition (USP): Advanced technology, stylish designs, and a strong focus on safety and environmental sustainability.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Major Products: i20, Creta, Verna, Santro.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93" name="Google Shape;1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88" y="801367"/>
            <a:ext cx="1935026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44"/>
          <p:cNvSpPr txBox="1"/>
          <p:nvPr>
            <p:ph idx="1" type="subTitle"/>
          </p:nvPr>
        </p:nvSpPr>
        <p:spPr>
          <a:xfrm>
            <a:off x="4985256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Tata Motors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Strengths: Strong brand presence in India, diverse product range from cars to trucks, focus on innovation (like electric vehicles).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Weaknesses: Past perceptions of lower build quality, although this has been improving.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USP: "Desi" brand identity (truly Indian), emphasis on safety and performance.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Major Products: Nexon, Tiago, Altroz, Harrier.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95" name="Google Shape;1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99" y="715989"/>
            <a:ext cx="2381440" cy="1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45"/>
          <p:cNvGrpSpPr/>
          <p:nvPr/>
        </p:nvGrpSpPr>
        <p:grpSpPr>
          <a:xfrm>
            <a:off x="2822943" y="1737701"/>
            <a:ext cx="3498096" cy="2685699"/>
            <a:chOff x="726775" y="1904573"/>
            <a:chExt cx="3688807" cy="2685699"/>
          </a:xfrm>
        </p:grpSpPr>
        <p:sp>
          <p:nvSpPr>
            <p:cNvPr id="1401" name="Google Shape;1401;p45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45"/>
          <p:cNvSpPr txBox="1"/>
          <p:nvPr>
            <p:ph idx="2" type="subTitle"/>
          </p:nvPr>
        </p:nvSpPr>
        <p:spPr>
          <a:xfrm>
            <a:off x="3098100" y="20666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Honda Cars India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Strengths: International brand appeal, known for reliability and build quality, innovative technology.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Weaknesses: Higher price points for some models compared to competitors, limited product range.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USP: Advanced engineering, reliability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1404" name="Google Shape;1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000" y="1017727"/>
            <a:ext cx="2522150" cy="14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46"/>
          <p:cNvGrpSpPr/>
          <p:nvPr/>
        </p:nvGrpSpPr>
        <p:grpSpPr>
          <a:xfrm>
            <a:off x="726749" y="1467230"/>
            <a:ext cx="3498096" cy="3523101"/>
            <a:chOff x="726775" y="1904573"/>
            <a:chExt cx="3688807" cy="2685699"/>
          </a:xfrm>
        </p:grpSpPr>
        <p:sp>
          <p:nvSpPr>
            <p:cNvPr id="1410" name="Google Shape;1410;p46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  <p:grpSp>
        <p:nvGrpSpPr>
          <p:cNvPr id="1413" name="Google Shape;1413;p46"/>
          <p:cNvGrpSpPr/>
          <p:nvPr/>
        </p:nvGrpSpPr>
        <p:grpSpPr>
          <a:xfrm>
            <a:off x="4710099" y="1467250"/>
            <a:ext cx="3498095" cy="3523101"/>
            <a:chOff x="726769" y="1904573"/>
            <a:chExt cx="3688806" cy="2685699"/>
          </a:xfrm>
        </p:grpSpPr>
        <p:sp>
          <p:nvSpPr>
            <p:cNvPr id="1414" name="Google Shape;1414;p46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726769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46"/>
          <p:cNvSpPr txBox="1"/>
          <p:nvPr>
            <p:ph idx="2" type="subTitle"/>
          </p:nvPr>
        </p:nvSpPr>
        <p:spPr>
          <a:xfrm>
            <a:off x="1001900" y="179622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Strengths: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Global Presence: Hyundai has a strong global footprint and is one of the top automotive brands worldwide.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 Diversity: Offers a wide range of vehicles from budget to luxury.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Innovation: Has made significant strides in electric and hybrid vehicle technology.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Quality &amp; Design: Consistent focus on quality and attractive car designs.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Weaknesses: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Dependence on Sedan Market: The sedan market has seen a slowdown in certain regions.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Competition: Faces stiff competition from both established and emerging brands.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Opportunities: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Electric and Hybrid Market: Can further tap into the growing demand for electric and hybrid vehicles.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Emerging Markets: Expansion opportunities in developing countries.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Threats: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Fluctuating Global Economies: Economic downturns impact car sales.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Regulatory Changes: Increasing emissions standards worldwide.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1417" name="Google Shape;1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88" y="801367"/>
            <a:ext cx="1935026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6"/>
          <p:cNvSpPr txBox="1"/>
          <p:nvPr>
            <p:ph idx="1" type="subTitle"/>
          </p:nvPr>
        </p:nvSpPr>
        <p:spPr>
          <a:xfrm>
            <a:off x="4985256" y="1876375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Strengths: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Domestic Presence: Strong foothold in the Indian market.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Diverse Portfolio: From cars to commercial vehicles.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Innovative Models: Recent models like Nexon and Harrier have been well-received.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R&amp;D Capabilities: Significant investment in research and development.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Weaknesses: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Global Presence: Limited as compared to some other global players.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Past Models: Older models had faced quality and reliability issues.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Opportunities: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Electric Vehicles: Tata is focusing on electric vehicles with models like Nexon EV.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Export Markets: Expand its presence in other developing nations.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Threats: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Intense Competition: Especially in the domestic market from both international and local players.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Economic Instability: Especially in the home market, India.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1419" name="Google Shape;1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99" y="715989"/>
            <a:ext cx="2381440" cy="1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47"/>
          <p:cNvGrpSpPr/>
          <p:nvPr/>
        </p:nvGrpSpPr>
        <p:grpSpPr>
          <a:xfrm>
            <a:off x="2822949" y="1347880"/>
            <a:ext cx="3498096" cy="3628111"/>
            <a:chOff x="726775" y="1904573"/>
            <a:chExt cx="3688807" cy="2685699"/>
          </a:xfrm>
        </p:grpSpPr>
        <p:sp>
          <p:nvSpPr>
            <p:cNvPr id="1425" name="Google Shape;1425;p47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726782" y="2151873"/>
              <a:ext cx="3688800" cy="243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47"/>
          <p:cNvSpPr txBox="1"/>
          <p:nvPr>
            <p:ph idx="2" type="subTitle"/>
          </p:nvPr>
        </p:nvSpPr>
        <p:spPr>
          <a:xfrm>
            <a:off x="3098100" y="1833550"/>
            <a:ext cx="2947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Strengths: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Brand Reputation: Known for reliability and durability.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Engineering Excellence: High-performance engines and innovative tech.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Diverse Range: From budget vehicles to luxury models and motorcycles.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Global Network: Strong presence in both western and Asian markets.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Weaknesses: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Limited Electric Offerings: Compared to some competitors, their electric vehicle range is limited.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Dependence on North American Market: A significant portion of sales come from this region.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Opportunities: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Hybrid &amp; Electric Market: Expand and innovate in this rapidly growing segment.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Emerging Markets: Further expansion in regions like Africa.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Threats: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Competitive Pressure: From both traditional car manufacturers and new entrants.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Regulations: Stringent emission regulations worldwide.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Please note that this analysis is a general overview, and the specifics might vary based on region, time, and changing business dynamics.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1428" name="Google Shape;1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925" y="539502"/>
            <a:ext cx="2522150" cy="14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48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434" name="Google Shape;1434;p48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5" name="Google Shape;1435;p48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436" name="Google Shape;1436;p48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48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8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9" name="Google Shape;1439;p48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440" name="Google Shape;1440;p48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8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8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3" name="Google Shape;1443;p48"/>
          <p:cNvSpPr txBox="1"/>
          <p:nvPr>
            <p:ph type="title"/>
          </p:nvPr>
        </p:nvSpPr>
        <p:spPr>
          <a:xfrm>
            <a:off x="2117525" y="-12"/>
            <a:ext cx="4908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Buyer's/Audience's Persona</a:t>
            </a:r>
            <a:endParaRPr sz="2500"/>
          </a:p>
        </p:txBody>
      </p:sp>
      <p:sp>
        <p:nvSpPr>
          <p:cNvPr id="1444" name="Google Shape;1444;p48"/>
          <p:cNvSpPr txBox="1"/>
          <p:nvPr>
            <p:ph idx="1" type="subTitle"/>
          </p:nvPr>
        </p:nvSpPr>
        <p:spPr>
          <a:xfrm>
            <a:off x="1476425" y="1182450"/>
            <a:ext cx="3222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Persona Name: Ramesh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Demographics: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Age: 30-40 years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Gender: Male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Marital Status: Married with 1-2 children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Occupation: Middle management in an IT firm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Income: Middle class (INR 8 lakh - 15 lakh per annum)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Geography: Urban areas, Tier 1 cities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Psychographics: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Values family safety and comfort.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Enjoys occasional long drives.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Looks for fuel efficiency and low maintenance in cars.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Prioritizes reliability over luxury.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Buying Motivations: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Need for a family car.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Upgrade from a two-wheeler or an older car.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Positive word of mouth.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Purchasing Habits: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Considers reviews, feedback from friends and family, and does online research.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Likely to opt for a test drive before finalizing.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Influenced by service network and after-sales service.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1445" name="Google Shape;1445;p48"/>
          <p:cNvSpPr/>
          <p:nvPr/>
        </p:nvSpPr>
        <p:spPr>
          <a:xfrm rot="1903714">
            <a:off x="1113419" y="3553849"/>
            <a:ext cx="394126" cy="408627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8"/>
          <p:cNvSpPr/>
          <p:nvPr/>
        </p:nvSpPr>
        <p:spPr>
          <a:xfrm flipH="1">
            <a:off x="7026450" y="753487"/>
            <a:ext cx="265207" cy="274942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 txBox="1"/>
          <p:nvPr/>
        </p:nvSpPr>
        <p:spPr>
          <a:xfrm>
            <a:off x="4633525" y="1182450"/>
            <a:ext cx="2877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Persona Name: Ayesha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Demographics: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Age: 25-30 years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Gender: Female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Marital Status: Single or recently married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Occupation: Software developer or in a creative profession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Income: Middle class (INR 6 lakh - 12 lakh per annum)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Geography: Metro cities or major IT hubs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Psychographics: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Enjoys independence and the convenience of having her own vehicle.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Looks for compactness, easy maneuverability, and stylish design in cars.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Tech-savvy and prefers cars with modern features.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Buying Motivations: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Daily commute to work.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Weekend outings with friends.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Desire for personal mobility.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Purchasing Habits: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Relies on online research, reviews, and comparison sites.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Influenced by brand reputation and safety features.</a:t>
            </a:r>
            <a:endParaRPr b="1" sz="800"/>
          </a:p>
        </p:txBody>
      </p:sp>
      <p:pic>
        <p:nvPicPr>
          <p:cNvPr id="1448" name="Google Shape;1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300" y="3227424"/>
            <a:ext cx="3551375" cy="20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49"/>
          <p:cNvGrpSpPr/>
          <p:nvPr/>
        </p:nvGrpSpPr>
        <p:grpSpPr>
          <a:xfrm>
            <a:off x="720000" y="745150"/>
            <a:ext cx="4798200" cy="3397850"/>
            <a:chOff x="2172900" y="745150"/>
            <a:chExt cx="4798200" cy="3397850"/>
          </a:xfrm>
        </p:grpSpPr>
        <p:sp>
          <p:nvSpPr>
            <p:cNvPr id="1454" name="Google Shape;1454;p49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49"/>
          <p:cNvSpPr txBox="1"/>
          <p:nvPr>
            <p:ph type="title"/>
          </p:nvPr>
        </p:nvSpPr>
        <p:spPr>
          <a:xfrm>
            <a:off x="1399350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Chapter Two</a:t>
            </a:r>
            <a:endParaRPr sz="3700"/>
          </a:p>
        </p:txBody>
      </p:sp>
      <p:sp>
        <p:nvSpPr>
          <p:cNvPr id="1457" name="Google Shape;1457;p49"/>
          <p:cNvSpPr txBox="1"/>
          <p:nvPr>
            <p:ph idx="2" type="title"/>
          </p:nvPr>
        </p:nvSpPr>
        <p:spPr>
          <a:xfrm>
            <a:off x="1522152" y="1483025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8" name="Google Shape;1458;p49"/>
          <p:cNvSpPr txBox="1"/>
          <p:nvPr>
            <p:ph idx="1" type="subTitle"/>
          </p:nvPr>
        </p:nvSpPr>
        <p:spPr>
          <a:xfrm>
            <a:off x="1399350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SEO &amp; Keyword Research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0"/>
          <p:cNvSpPr txBox="1"/>
          <p:nvPr>
            <p:ph type="title"/>
          </p:nvPr>
        </p:nvSpPr>
        <p:spPr>
          <a:xfrm>
            <a:off x="719975" y="153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Audit</a:t>
            </a:r>
            <a:endParaRPr/>
          </a:p>
        </p:txBody>
      </p:sp>
      <p:pic>
        <p:nvPicPr>
          <p:cNvPr id="1464" name="Google Shape;1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75" y="726300"/>
            <a:ext cx="6846801" cy="42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66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00" y="152400"/>
            <a:ext cx="7199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50" y="115975"/>
            <a:ext cx="61703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36"/>
          <p:cNvGrpSpPr/>
          <p:nvPr/>
        </p:nvGrpSpPr>
        <p:grpSpPr>
          <a:xfrm>
            <a:off x="726750" y="1486425"/>
            <a:ext cx="7697400" cy="2717700"/>
            <a:chOff x="726750" y="1486425"/>
            <a:chExt cx="7697400" cy="2717700"/>
          </a:xfrm>
        </p:grpSpPr>
        <p:sp>
          <p:nvSpPr>
            <p:cNvPr id="1265" name="Google Shape;1265;p36"/>
            <p:cNvSpPr/>
            <p:nvPr/>
          </p:nvSpPr>
          <p:spPr>
            <a:xfrm>
              <a:off x="726750" y="1486425"/>
              <a:ext cx="7697400" cy="27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6" name="Google Shape;1266;p36"/>
            <p:cNvGrpSpPr/>
            <p:nvPr/>
          </p:nvGrpSpPr>
          <p:grpSpPr>
            <a:xfrm>
              <a:off x="897150" y="1565700"/>
              <a:ext cx="447374" cy="118876"/>
              <a:chOff x="4817600" y="3594425"/>
              <a:chExt cx="447374" cy="118876"/>
            </a:xfrm>
          </p:grpSpPr>
          <p:sp>
            <p:nvSpPr>
              <p:cNvPr id="1267" name="Google Shape;1267;p36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0" name="Google Shape;1270;p36"/>
            <p:cNvGrpSpPr/>
            <p:nvPr/>
          </p:nvGrpSpPr>
          <p:grpSpPr>
            <a:xfrm>
              <a:off x="7799500" y="4006125"/>
              <a:ext cx="447374" cy="118876"/>
              <a:chOff x="4817600" y="3594425"/>
              <a:chExt cx="447374" cy="118876"/>
            </a:xfrm>
          </p:grpSpPr>
          <p:sp>
            <p:nvSpPr>
              <p:cNvPr id="1271" name="Google Shape;1271;p36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4" name="Google Shape;127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Presentation</a:t>
            </a:r>
            <a:endParaRPr/>
          </a:p>
        </p:txBody>
      </p:sp>
      <p:graphicFrame>
        <p:nvGraphicFramePr>
          <p:cNvPr id="1275" name="Google Shape;1275;p36"/>
          <p:cNvGraphicFramePr/>
          <p:nvPr/>
        </p:nvGraphicFramePr>
        <p:xfrm>
          <a:off x="719988" y="176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{2C45F3FB-9B4A-41C3-9327-5CAE1FF2C45B}</a:tableStyleId>
              </a:tblPr>
              <a:tblGrid>
                <a:gridCol w="2619850"/>
                <a:gridCol w="508415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SI NO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Particulars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One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Brand Study, Competitor Analysis &amp; Buyer’s/Audience’s Persona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Two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SEO &amp; Keyword Research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Three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Content Ideas And Marketing Strategies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Chapter Four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Content Creation And Curation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Conclusion</a:t>
                      </a:r>
                      <a:endParaRPr b="1" sz="11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PPT Conclusion</a:t>
                      </a:r>
                      <a:endParaRPr sz="10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276" name="Google Shape;1276;p36"/>
          <p:cNvSpPr txBox="1"/>
          <p:nvPr/>
        </p:nvSpPr>
        <p:spPr>
          <a:xfrm>
            <a:off x="720000" y="1086550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Index</a:t>
            </a:r>
            <a:endParaRPr b="1"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77" name="Google Shape;1277;p36"/>
          <p:cNvSpPr txBox="1"/>
          <p:nvPr/>
        </p:nvSpPr>
        <p:spPr>
          <a:xfrm>
            <a:off x="713225" y="4204125"/>
            <a:ext cx="3000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Faculty Guid 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K.JAGAN MOHAN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78" name="Google Shape;1278;p36"/>
          <p:cNvSpPr txBox="1"/>
          <p:nvPr/>
        </p:nvSpPr>
        <p:spPr>
          <a:xfrm>
            <a:off x="4815600" y="4234100"/>
            <a:ext cx="36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Team Members</a:t>
            </a: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Golla Sai Narasimha ,katakam Lakshmi Deepak,Vulsi Lavanya ,Kokkirigadda Kezia</a:t>
            </a:r>
            <a:endParaRPr b="1" sz="1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Research</a:t>
            </a:r>
            <a:endParaRPr/>
          </a:p>
        </p:txBody>
      </p:sp>
      <p:pic>
        <p:nvPicPr>
          <p:cNvPr id="1485" name="Google Shape;1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675" y="1148275"/>
            <a:ext cx="459865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yne"/>
                <a:ea typeface="Syne"/>
                <a:cs typeface="Syne"/>
                <a:sym typeface="Syne"/>
              </a:rPr>
              <a:t>Utilize Keyword Research Tools</a:t>
            </a:r>
            <a:endParaRPr sz="3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1" name="Google Shape;14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175" y="959450"/>
            <a:ext cx="37721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87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6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58"/>
          <p:cNvGrpSpPr/>
          <p:nvPr/>
        </p:nvGrpSpPr>
        <p:grpSpPr>
          <a:xfrm>
            <a:off x="1792838" y="1316351"/>
            <a:ext cx="5558284" cy="3287802"/>
            <a:chOff x="726775" y="1904573"/>
            <a:chExt cx="3688800" cy="3287802"/>
          </a:xfrm>
        </p:grpSpPr>
        <p:sp>
          <p:nvSpPr>
            <p:cNvPr id="1507" name="Google Shape;1507;p58"/>
            <p:cNvSpPr/>
            <p:nvPr/>
          </p:nvSpPr>
          <p:spPr>
            <a:xfrm>
              <a:off x="726775" y="1904573"/>
              <a:ext cx="3688800" cy="24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726775" y="2151875"/>
              <a:ext cx="3688800" cy="30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D2828"/>
                </a:solidFill>
                <a:latin typeface="Arial"/>
                <a:ea typeface="Arial"/>
                <a:cs typeface="Arial"/>
                <a:sym typeface="Arial"/>
              </a:rPr>
              <a:t>On Page Optimization</a:t>
            </a:r>
            <a:endParaRPr sz="2700">
              <a:solidFill>
                <a:srgbClr val="2D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D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D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58"/>
          <p:cNvSpPr txBox="1"/>
          <p:nvPr>
            <p:ph idx="1" type="subTitle"/>
          </p:nvPr>
        </p:nvSpPr>
        <p:spPr>
          <a:xfrm>
            <a:off x="2837400" y="2003938"/>
            <a:ext cx="3469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"Maruti Suzuki India: Latest Cars, Hatchbacks, Sedans, SUVs"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1" name="Google Shape;1511;p58"/>
          <p:cNvSpPr txBox="1"/>
          <p:nvPr>
            <p:ph idx="3" type="subTitle"/>
          </p:nvPr>
        </p:nvSpPr>
        <p:spPr>
          <a:xfrm>
            <a:off x="2803675" y="3247575"/>
            <a:ext cx="3745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"Discover top-quality, affordable hatchbacks with Maruti Suzuki. Dive into the world of comfort, safety, and performance."</a:t>
            </a:r>
            <a:endParaRPr/>
          </a:p>
        </p:txBody>
      </p:sp>
      <p:sp>
        <p:nvSpPr>
          <p:cNvPr id="1512" name="Google Shape;1512;p58"/>
          <p:cNvSpPr txBox="1"/>
          <p:nvPr>
            <p:ph idx="5" type="subTitle"/>
          </p:nvPr>
        </p:nvSpPr>
        <p:spPr>
          <a:xfrm>
            <a:off x="3736225" y="17835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Tag</a:t>
            </a:r>
            <a:endParaRPr/>
          </a:p>
        </p:txBody>
      </p:sp>
      <p:sp>
        <p:nvSpPr>
          <p:cNvPr id="1513" name="Google Shape;1513;p58"/>
          <p:cNvSpPr txBox="1"/>
          <p:nvPr>
            <p:ph idx="6" type="subTitle"/>
          </p:nvPr>
        </p:nvSpPr>
        <p:spPr>
          <a:xfrm>
            <a:off x="3234450" y="2926375"/>
            <a:ext cx="267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Description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59"/>
          <p:cNvGrpSpPr/>
          <p:nvPr/>
        </p:nvGrpSpPr>
        <p:grpSpPr>
          <a:xfrm>
            <a:off x="1666421" y="745150"/>
            <a:ext cx="5811100" cy="3397850"/>
            <a:chOff x="2172900" y="745150"/>
            <a:chExt cx="4798200" cy="3397850"/>
          </a:xfrm>
        </p:grpSpPr>
        <p:sp>
          <p:nvSpPr>
            <p:cNvPr id="1519" name="Google Shape;1519;p59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59"/>
          <p:cNvSpPr txBox="1"/>
          <p:nvPr>
            <p:ph type="title"/>
          </p:nvPr>
        </p:nvSpPr>
        <p:spPr>
          <a:xfrm>
            <a:off x="3915975" y="1889525"/>
            <a:ext cx="658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Three</a:t>
            </a:r>
            <a:endParaRPr sz="3600"/>
          </a:p>
        </p:txBody>
      </p:sp>
      <p:sp>
        <p:nvSpPr>
          <p:cNvPr id="1522" name="Google Shape;1522;p59"/>
          <p:cNvSpPr txBox="1"/>
          <p:nvPr>
            <p:ph idx="2" type="title"/>
          </p:nvPr>
        </p:nvSpPr>
        <p:spPr>
          <a:xfrm>
            <a:off x="2241177" y="2150838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3" name="Google Shape;1523;p59"/>
          <p:cNvSpPr txBox="1"/>
          <p:nvPr>
            <p:ph idx="1" type="subTitle"/>
          </p:nvPr>
        </p:nvSpPr>
        <p:spPr>
          <a:xfrm>
            <a:off x="3915975" y="2265900"/>
            <a:ext cx="4353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 Ideas And Marketing Strategies</a:t>
            </a:r>
            <a:endParaRPr b="1" sz="1900">
              <a:solidFill>
                <a:srgbClr val="2D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pic>
        <p:nvPicPr>
          <p:cNvPr id="1529" name="Google Shape;15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68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50" y="1155575"/>
            <a:ext cx="4298224" cy="3225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6383"/>
            <a:ext cx="5116075" cy="341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625" y="866400"/>
            <a:ext cx="3614574" cy="36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75" y="983525"/>
            <a:ext cx="4221975" cy="28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925" y="677563"/>
            <a:ext cx="3788375" cy="37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75" y="699425"/>
            <a:ext cx="3649600" cy="36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050" y="699425"/>
            <a:ext cx="3649601" cy="3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37"/>
          <p:cNvGrpSpPr/>
          <p:nvPr/>
        </p:nvGrpSpPr>
        <p:grpSpPr>
          <a:xfrm>
            <a:off x="1708925" y="745150"/>
            <a:ext cx="5726100" cy="3397850"/>
            <a:chOff x="1708925" y="745150"/>
            <a:chExt cx="5726100" cy="3397850"/>
          </a:xfrm>
        </p:grpSpPr>
        <p:sp>
          <p:nvSpPr>
            <p:cNvPr id="1284" name="Google Shape;1284;p37"/>
            <p:cNvSpPr/>
            <p:nvPr/>
          </p:nvSpPr>
          <p:spPr>
            <a:xfrm>
              <a:off x="1708925" y="745150"/>
              <a:ext cx="57261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1708925" y="1000500"/>
              <a:ext cx="57261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280000" dist="1714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37"/>
          <p:cNvSpPr txBox="1"/>
          <p:nvPr>
            <p:ph type="title"/>
          </p:nvPr>
        </p:nvSpPr>
        <p:spPr>
          <a:xfrm>
            <a:off x="2135550" y="15440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Maruti Suzuki India Ltd!</a:t>
            </a:r>
            <a:endParaRPr sz="2500"/>
          </a:p>
        </p:txBody>
      </p:sp>
      <p:sp>
        <p:nvSpPr>
          <p:cNvPr id="1287" name="Google Shape;1287;p37"/>
          <p:cNvSpPr txBox="1"/>
          <p:nvPr>
            <p:ph idx="1" type="subTitle"/>
          </p:nvPr>
        </p:nvSpPr>
        <p:spPr>
          <a:xfrm>
            <a:off x="2135550" y="2928400"/>
            <a:ext cx="4872900" cy="671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Maruti Suzuki India Limited is the Indian subsidiary of Japanese automaker Suzuki Motor Corporation.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8" name="Google Shape;1288;p37"/>
          <p:cNvSpPr/>
          <p:nvPr/>
        </p:nvSpPr>
        <p:spPr>
          <a:xfrm flipH="1">
            <a:off x="7234438" y="593550"/>
            <a:ext cx="394124" cy="408625"/>
          </a:xfrm>
          <a:custGeom>
            <a:rect b="b" l="l" r="r" t="t"/>
            <a:pathLst>
              <a:path extrusionOk="0" h="9074" w="8752">
                <a:moveTo>
                  <a:pt x="3106" y="0"/>
                </a:moveTo>
                <a:lnTo>
                  <a:pt x="2783" y="3146"/>
                </a:lnTo>
                <a:lnTo>
                  <a:pt x="1" y="4678"/>
                </a:lnTo>
                <a:lnTo>
                  <a:pt x="2904" y="5948"/>
                </a:lnTo>
                <a:lnTo>
                  <a:pt x="3489" y="9074"/>
                </a:lnTo>
                <a:lnTo>
                  <a:pt x="5606" y="6714"/>
                </a:lnTo>
                <a:lnTo>
                  <a:pt x="8751" y="7118"/>
                </a:lnTo>
                <a:lnTo>
                  <a:pt x="7158" y="4376"/>
                </a:lnTo>
                <a:lnTo>
                  <a:pt x="8509" y="1492"/>
                </a:lnTo>
                <a:lnTo>
                  <a:pt x="5404" y="2178"/>
                </a:lnTo>
                <a:lnTo>
                  <a:pt x="310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9" name="Google Shape;1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75" y="1756973"/>
            <a:ext cx="5099674" cy="5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64"/>
          <p:cNvSpPr txBox="1"/>
          <p:nvPr/>
        </p:nvSpPr>
        <p:spPr>
          <a:xfrm>
            <a:off x="2348700" y="346700"/>
            <a:ext cx="444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Marketing Strategies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4" name="Google Shape;1554;p64"/>
          <p:cNvSpPr txBox="1"/>
          <p:nvPr/>
        </p:nvSpPr>
        <p:spPr>
          <a:xfrm>
            <a:off x="3072000" y="865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Challenges Encountered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64"/>
          <p:cNvSpPr txBox="1"/>
          <p:nvPr/>
        </p:nvSpPr>
        <p:spPr>
          <a:xfrm>
            <a:off x="604700" y="343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Broad Customer Base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6" name="Google Shape;15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25" y="1559100"/>
            <a:ext cx="1814650" cy="18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64"/>
          <p:cNvSpPr txBox="1"/>
          <p:nvPr/>
        </p:nvSpPr>
        <p:spPr>
          <a:xfrm>
            <a:off x="3604700" y="3462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Intense Competition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8" name="Google Shape;15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000" y="1528038"/>
            <a:ext cx="2815162" cy="18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64"/>
          <p:cNvSpPr txBox="1"/>
          <p:nvPr/>
        </p:nvSpPr>
        <p:spPr>
          <a:xfrm>
            <a:off x="6072000" y="343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Changing Consumer Behavior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0" name="Google Shape;15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426" y="1661656"/>
            <a:ext cx="2815152" cy="16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5"/>
          <p:cNvSpPr txBox="1"/>
          <p:nvPr/>
        </p:nvSpPr>
        <p:spPr>
          <a:xfrm>
            <a:off x="3176425" y="3202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latin typeface="Montserrat"/>
                <a:ea typeface="Montserrat"/>
                <a:cs typeface="Montserrat"/>
                <a:sym typeface="Montserrat"/>
              </a:rPr>
              <a:t>Lessons Learned</a:t>
            </a:r>
            <a:endParaRPr b="1" sz="16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65"/>
          <p:cNvSpPr txBox="1"/>
          <p:nvPr/>
        </p:nvSpPr>
        <p:spPr>
          <a:xfrm>
            <a:off x="641125" y="33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Innovation 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7" name="Google Shape;15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75" y="1143800"/>
            <a:ext cx="2156374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65"/>
          <p:cNvSpPr txBox="1"/>
          <p:nvPr/>
        </p:nvSpPr>
        <p:spPr>
          <a:xfrm>
            <a:off x="3431425" y="33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Consistent Brand Messaging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9" name="Google Shape;15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925" y="1143800"/>
            <a:ext cx="2156374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65"/>
          <p:cNvSpPr txBox="1"/>
          <p:nvPr/>
        </p:nvSpPr>
        <p:spPr>
          <a:xfrm>
            <a:off x="6739000" y="33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Feedback Loop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1" name="Google Shape;157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525" y="1228927"/>
            <a:ext cx="2071251" cy="20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66"/>
          <p:cNvGrpSpPr/>
          <p:nvPr/>
        </p:nvGrpSpPr>
        <p:grpSpPr>
          <a:xfrm>
            <a:off x="1666421" y="745150"/>
            <a:ext cx="5811100" cy="3397850"/>
            <a:chOff x="2172900" y="745150"/>
            <a:chExt cx="4798200" cy="3397850"/>
          </a:xfrm>
        </p:grpSpPr>
        <p:sp>
          <p:nvSpPr>
            <p:cNvPr id="1577" name="Google Shape;1577;p66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66"/>
          <p:cNvSpPr txBox="1"/>
          <p:nvPr>
            <p:ph type="title"/>
          </p:nvPr>
        </p:nvSpPr>
        <p:spPr>
          <a:xfrm>
            <a:off x="3915975" y="1889525"/>
            <a:ext cx="658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Four</a:t>
            </a:r>
            <a:endParaRPr sz="3600"/>
          </a:p>
        </p:txBody>
      </p:sp>
      <p:sp>
        <p:nvSpPr>
          <p:cNvPr id="1580" name="Google Shape;1580;p66"/>
          <p:cNvSpPr txBox="1"/>
          <p:nvPr>
            <p:ph idx="2" type="title"/>
          </p:nvPr>
        </p:nvSpPr>
        <p:spPr>
          <a:xfrm>
            <a:off x="2241177" y="2150838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1" name="Google Shape;1581;p66"/>
          <p:cNvSpPr txBox="1"/>
          <p:nvPr>
            <p:ph idx="1" type="subTitle"/>
          </p:nvPr>
        </p:nvSpPr>
        <p:spPr>
          <a:xfrm>
            <a:off x="3915975" y="2528150"/>
            <a:ext cx="4353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 Creation And Curation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7"/>
          <p:cNvSpPr txBox="1"/>
          <p:nvPr/>
        </p:nvSpPr>
        <p:spPr>
          <a:xfrm>
            <a:off x="2251200" y="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POST CREATION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7" name="Google Shape;15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961113"/>
            <a:ext cx="8839200" cy="322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67"/>
          <p:cNvSpPr txBox="1"/>
          <p:nvPr/>
        </p:nvSpPr>
        <p:spPr>
          <a:xfrm>
            <a:off x="713225" y="4349400"/>
            <a:ext cx="75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https://www.instagram.com/maruti_suzuki_theindianmotars/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68"/>
          <p:cNvSpPr txBox="1"/>
          <p:nvPr/>
        </p:nvSpPr>
        <p:spPr>
          <a:xfrm>
            <a:off x="2513475" y="3640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MULTIPLE FORMATS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4" name="Google Shape;15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0" y="1318363"/>
            <a:ext cx="2506775" cy="2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700" y="1253075"/>
            <a:ext cx="2506775" cy="2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875" y="1253075"/>
            <a:ext cx="2419651" cy="24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69"/>
          <p:cNvSpPr txBox="1"/>
          <p:nvPr/>
        </p:nvSpPr>
        <p:spPr>
          <a:xfrm>
            <a:off x="2316775" y="6555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INSTAGRAM  STORY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2" name="Google Shape;16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669650"/>
            <a:ext cx="2326025" cy="416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875" y="539500"/>
            <a:ext cx="3734192" cy="42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067" y="917375"/>
            <a:ext cx="1964157" cy="346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69"/>
          <p:cNvPicPr preferRelativeResize="0"/>
          <p:nvPr/>
        </p:nvPicPr>
        <p:blipFill rotWithShape="1">
          <a:blip r:embed="rId6">
            <a:alphaModFix/>
          </a:blip>
          <a:srcRect b="0" l="0" r="33324" t="0"/>
          <a:stretch/>
        </p:blipFill>
        <p:spPr>
          <a:xfrm>
            <a:off x="7272221" y="1408250"/>
            <a:ext cx="18481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70"/>
          <p:cNvSpPr txBox="1"/>
          <p:nvPr/>
        </p:nvSpPr>
        <p:spPr>
          <a:xfrm>
            <a:off x="2316775" y="6555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VIDEO</a:t>
            </a: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 STORY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1" name="Google Shape;1611;p70" title="WhatsApp Video 2023-10-13 at 2.16.45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450" y="761550"/>
            <a:ext cx="45720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2" name="Google Shape;1612;p70"/>
          <p:cNvSpPr txBox="1"/>
          <p:nvPr/>
        </p:nvSpPr>
        <p:spPr>
          <a:xfrm>
            <a:off x="-131125" y="1741225"/>
            <a:ext cx="4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loo 2"/>
                <a:ea typeface="Baloo 2"/>
                <a:cs typeface="Baloo 2"/>
                <a:sym typeface="Baloo 2"/>
              </a:rPr>
              <a:t>TAP TO SEE THE VIDEO</a:t>
            </a:r>
            <a:endParaRPr b="1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13" name="Google Shape;1613;p70"/>
          <p:cNvSpPr txBox="1"/>
          <p:nvPr/>
        </p:nvSpPr>
        <p:spPr>
          <a:xfrm>
            <a:off x="2090925" y="4296200"/>
            <a:ext cx="6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https://www.instagram.com/maruti_suzuki_theindianmotars/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71"/>
          <p:cNvSpPr txBox="1"/>
          <p:nvPr/>
        </p:nvSpPr>
        <p:spPr>
          <a:xfrm>
            <a:off x="2316775" y="65550"/>
            <a:ext cx="41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AD POST WITH DESCRIPTION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9" name="Google Shape;16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1398800"/>
            <a:ext cx="2266350" cy="22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71"/>
          <p:cNvSpPr txBox="1"/>
          <p:nvPr/>
        </p:nvSpPr>
        <p:spPr>
          <a:xfrm>
            <a:off x="291400" y="3773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"Drive the Future, Today."</a:t>
            </a:r>
            <a:endParaRPr b="1"/>
          </a:p>
        </p:txBody>
      </p:sp>
      <p:pic>
        <p:nvPicPr>
          <p:cNvPr id="1621" name="Google Shape;162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50" y="1438862"/>
            <a:ext cx="2186225" cy="21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71"/>
          <p:cNvSpPr txBox="1"/>
          <p:nvPr/>
        </p:nvSpPr>
        <p:spPr>
          <a:xfrm>
            <a:off x="2855363" y="3773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"Maruti Suzuki – Where Journeys Begin."</a:t>
            </a:r>
            <a:endParaRPr b="1"/>
          </a:p>
        </p:txBody>
      </p:sp>
      <p:pic>
        <p:nvPicPr>
          <p:cNvPr id="1623" name="Google Shape;162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772" y="1428028"/>
            <a:ext cx="2266350" cy="226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71"/>
          <p:cNvSpPr txBox="1"/>
          <p:nvPr/>
        </p:nvSpPr>
        <p:spPr>
          <a:xfrm>
            <a:off x="5855375" y="3730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"Innovation on Wheels, Passion at Heart."</a:t>
            </a:r>
            <a:endParaRPr b="1"/>
          </a:p>
        </p:txBody>
      </p:sp>
      <p:sp>
        <p:nvSpPr>
          <p:cNvPr id="1625" name="Google Shape;1625;p71"/>
          <p:cNvSpPr txBox="1"/>
          <p:nvPr/>
        </p:nvSpPr>
        <p:spPr>
          <a:xfrm>
            <a:off x="823250" y="4403900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https://www.instagram.com/maruti_suzuki_theindianmotars/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72"/>
          <p:cNvGrpSpPr/>
          <p:nvPr/>
        </p:nvGrpSpPr>
        <p:grpSpPr>
          <a:xfrm>
            <a:off x="1978814" y="411875"/>
            <a:ext cx="5186385" cy="4319750"/>
            <a:chOff x="2172900" y="745150"/>
            <a:chExt cx="4798210" cy="4319750"/>
          </a:xfrm>
        </p:grpSpPr>
        <p:sp>
          <p:nvSpPr>
            <p:cNvPr id="1631" name="Google Shape;1631;p72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>
              <a:off x="2172910" y="1000500"/>
              <a:ext cx="4798200" cy="4064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3" name="Google Shape;1633;p72"/>
          <p:cNvSpPr txBox="1"/>
          <p:nvPr>
            <p:ph type="title"/>
          </p:nvPr>
        </p:nvSpPr>
        <p:spPr>
          <a:xfrm>
            <a:off x="2347938" y="6704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Conclusion</a:t>
            </a:r>
            <a:endParaRPr sz="9200"/>
          </a:p>
        </p:txBody>
      </p:sp>
      <p:grpSp>
        <p:nvGrpSpPr>
          <p:cNvPr id="1634" name="Google Shape;1634;p72"/>
          <p:cNvGrpSpPr/>
          <p:nvPr/>
        </p:nvGrpSpPr>
        <p:grpSpPr>
          <a:xfrm>
            <a:off x="5314893" y="3181809"/>
            <a:ext cx="249860" cy="249839"/>
            <a:chOff x="935197" y="1793977"/>
            <a:chExt cx="256451" cy="256430"/>
          </a:xfrm>
        </p:grpSpPr>
        <p:sp>
          <p:nvSpPr>
            <p:cNvPr id="1635" name="Google Shape;1635;p7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72"/>
          <p:cNvSpPr txBox="1"/>
          <p:nvPr/>
        </p:nvSpPr>
        <p:spPr>
          <a:xfrm>
            <a:off x="2280350" y="1537225"/>
            <a:ext cx="47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Syne"/>
                <a:ea typeface="Syne"/>
                <a:cs typeface="Syne"/>
                <a:sym typeface="Syne"/>
              </a:rPr>
              <a:t>Thanks for providing is golden opportunity to perform this for Powerpoint presentation and a very thanks for SMARTBRIDGE for providing this internship</a:t>
            </a:r>
            <a:endParaRPr/>
          </a:p>
        </p:txBody>
      </p:sp>
      <p:sp>
        <p:nvSpPr>
          <p:cNvPr id="1638" name="Google Shape;1638;p72"/>
          <p:cNvSpPr txBox="1"/>
          <p:nvPr/>
        </p:nvSpPr>
        <p:spPr>
          <a:xfrm>
            <a:off x="2280350" y="2583925"/>
            <a:ext cx="3000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Faculty Guid 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K.JAGAN MOHAN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39" name="Google Shape;1639;p72"/>
          <p:cNvSpPr txBox="1"/>
          <p:nvPr/>
        </p:nvSpPr>
        <p:spPr>
          <a:xfrm>
            <a:off x="2347950" y="3020375"/>
            <a:ext cx="36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Team Members:</a:t>
            </a:r>
            <a:br>
              <a:rPr b="1" lang="en" sz="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Golla Sai Narasimha ,katakam Lakshmi Deepak,Vulsi Lavanya ,Kokkirigadda Kezia</a:t>
            </a:r>
            <a:endParaRPr b="1" sz="1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38"/>
          <p:cNvGrpSpPr/>
          <p:nvPr/>
        </p:nvGrpSpPr>
        <p:grpSpPr>
          <a:xfrm>
            <a:off x="720000" y="745150"/>
            <a:ext cx="4798200" cy="3397850"/>
            <a:chOff x="2172900" y="745150"/>
            <a:chExt cx="4798200" cy="3397850"/>
          </a:xfrm>
        </p:grpSpPr>
        <p:sp>
          <p:nvSpPr>
            <p:cNvPr id="1295" name="Google Shape;1295;p38"/>
            <p:cNvSpPr/>
            <p:nvPr/>
          </p:nvSpPr>
          <p:spPr>
            <a:xfrm>
              <a:off x="2172900" y="745150"/>
              <a:ext cx="4798200" cy="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2172900" y="1000500"/>
              <a:ext cx="4798200" cy="314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38"/>
          <p:cNvSpPr txBox="1"/>
          <p:nvPr>
            <p:ph type="title"/>
          </p:nvPr>
        </p:nvSpPr>
        <p:spPr>
          <a:xfrm>
            <a:off x="1399350" y="2296050"/>
            <a:ext cx="34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Chapter One</a:t>
            </a:r>
            <a:endParaRPr sz="3700"/>
          </a:p>
        </p:txBody>
      </p:sp>
      <p:sp>
        <p:nvSpPr>
          <p:cNvPr id="1298" name="Google Shape;1298;p38"/>
          <p:cNvSpPr txBox="1"/>
          <p:nvPr>
            <p:ph idx="2" type="title"/>
          </p:nvPr>
        </p:nvSpPr>
        <p:spPr>
          <a:xfrm>
            <a:off x="1522152" y="1483025"/>
            <a:ext cx="142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99" name="Google Shape;1299;p38"/>
          <p:cNvSpPr txBox="1"/>
          <p:nvPr>
            <p:ph idx="1" type="subTitle"/>
          </p:nvPr>
        </p:nvSpPr>
        <p:spPr>
          <a:xfrm>
            <a:off x="1399350" y="3048775"/>
            <a:ext cx="3439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Brand Study, Competitor Analysis &amp; Buyer’s/Audience’s Persona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39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05" name="Google Shape;1305;p39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6" name="Google Shape;1306;p39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07" name="Google Shape;1307;p39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9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9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0" name="Google Shape;1310;p39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11" name="Google Shape;1311;p39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9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9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4" name="Google Shape;1314;p39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15" name="Google Shape;1315;p39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Mission/Values: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Maruti Suzuki has always underscored the importance of producing reliable and value-for-money vehicles. Their mission and values are built around a few key principles: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Customer Centricity: Ensuring customers get the utmost value and satisfaction from their products.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Innovation: Constantly enhancing their products and services through continuous innovation.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Ethical Conduct: Maintaining transparency and high ethical standards in all of their dealings.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Environmental Responsibility: Creating environmentally-friendly vehicles and upholding sustainable practices.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40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21" name="Google Shape;1321;p40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2" name="Google Shape;1322;p40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23" name="Google Shape;1323;p40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0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6" name="Google Shape;1326;p40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27" name="Google Shape;1327;p40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0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0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0" name="Google Shape;1330;p40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31" name="Google Shape;1331;p40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Unique Selling Proposition (USP):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Affordability: Maruti Suzuki is known for providing cars that are affordable for a large segment of the population.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Reliability: Their vehicles are renowned for their durability and low maintenance costs.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Widespread Service Network: They have one of the most extensive car service networks in India.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Resale Value: Maruti Suzuki cars generally have a high resale value due to their reliability and brand trust.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41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37" name="Google Shape;1337;p41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8" name="Google Shape;1338;p41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39" name="Google Shape;1339;p41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1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1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2" name="Google Shape;1342;p41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43" name="Google Shape;1343;p41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1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1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6" name="Google Shape;1346;p41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47" name="Google Shape;1347;p41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Analyze Brand Messaging: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Maruti Suzuki's brand messaging revolves around being more than just a car manufacturer; they present themselves as a brand deeply embedded in the lives of Indian families. Their communications emphasize trust, reliability, innovation, and understanding the needs of the Indian consumer.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348" name="Google Shape;1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847" y="1616972"/>
            <a:ext cx="4077725" cy="3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42"/>
          <p:cNvGrpSpPr/>
          <p:nvPr/>
        </p:nvGrpSpPr>
        <p:grpSpPr>
          <a:xfrm>
            <a:off x="1328100" y="890250"/>
            <a:ext cx="6487800" cy="3363000"/>
            <a:chOff x="1328100" y="1241150"/>
            <a:chExt cx="6487800" cy="3363000"/>
          </a:xfrm>
        </p:grpSpPr>
        <p:sp>
          <p:nvSpPr>
            <p:cNvPr id="1354" name="Google Shape;1354;p42"/>
            <p:cNvSpPr/>
            <p:nvPr/>
          </p:nvSpPr>
          <p:spPr>
            <a:xfrm>
              <a:off x="1328100" y="1241150"/>
              <a:ext cx="6487800" cy="336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2820000" dist="1333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5" name="Google Shape;1355;p42"/>
            <p:cNvGrpSpPr/>
            <p:nvPr/>
          </p:nvGrpSpPr>
          <p:grpSpPr>
            <a:xfrm>
              <a:off x="1402325" y="1332888"/>
              <a:ext cx="447374" cy="118876"/>
              <a:chOff x="4817600" y="3594425"/>
              <a:chExt cx="447374" cy="118876"/>
            </a:xfrm>
          </p:grpSpPr>
          <p:sp>
            <p:nvSpPr>
              <p:cNvPr id="1356" name="Google Shape;1356;p42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2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2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9" name="Google Shape;1359;p42"/>
            <p:cNvGrpSpPr/>
            <p:nvPr/>
          </p:nvGrpSpPr>
          <p:grpSpPr>
            <a:xfrm>
              <a:off x="7283675" y="4393538"/>
              <a:ext cx="447374" cy="118876"/>
              <a:chOff x="4817600" y="3594425"/>
              <a:chExt cx="447374" cy="118876"/>
            </a:xfrm>
          </p:grpSpPr>
          <p:sp>
            <p:nvSpPr>
              <p:cNvPr id="1360" name="Google Shape;1360;p42"/>
              <p:cNvSpPr/>
              <p:nvPr/>
            </p:nvSpPr>
            <p:spPr>
              <a:xfrm>
                <a:off x="4817600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1" y="31"/>
                    </a:cubicBezTo>
                    <a:cubicBezTo>
                      <a:pt x="0" y="71"/>
                      <a:pt x="0" y="112"/>
                      <a:pt x="21" y="152"/>
                    </a:cubicBezTo>
                    <a:lnTo>
                      <a:pt x="525" y="656"/>
                    </a:lnTo>
                    <a:lnTo>
                      <a:pt x="21" y="1140"/>
                    </a:lnTo>
                    <a:cubicBezTo>
                      <a:pt x="0" y="1180"/>
                      <a:pt x="0" y="1241"/>
                      <a:pt x="21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2" y="1301"/>
                      <a:pt x="162" y="1281"/>
                    </a:cubicBezTo>
                    <a:lnTo>
                      <a:pt x="646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61" y="11"/>
                      <a:pt x="1240" y="1"/>
                      <a:pt x="1218" y="1"/>
                    </a:cubicBezTo>
                    <a:cubicBezTo>
                      <a:pt x="1195" y="1"/>
                      <a:pt x="1170" y="11"/>
                      <a:pt x="1150" y="31"/>
                    </a:cubicBezTo>
                    <a:lnTo>
                      <a:pt x="646" y="515"/>
                    </a:lnTo>
                    <a:lnTo>
                      <a:pt x="162" y="31"/>
                    </a:lnTo>
                    <a:cubicBezTo>
                      <a:pt x="142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2"/>
              <p:cNvSpPr/>
              <p:nvPr/>
            </p:nvSpPr>
            <p:spPr>
              <a:xfrm>
                <a:off x="4983220" y="3594425"/>
                <a:ext cx="119786" cy="118876"/>
              </a:xfrm>
              <a:custGeom>
                <a:rect b="b" l="l" r="r" t="t"/>
                <a:pathLst>
                  <a:path extrusionOk="0" h="1302" w="1312">
                    <a:moveTo>
                      <a:pt x="102" y="1"/>
                    </a:moveTo>
                    <a:cubicBezTo>
                      <a:pt x="82" y="1"/>
                      <a:pt x="61" y="11"/>
                      <a:pt x="41" y="31"/>
                    </a:cubicBezTo>
                    <a:cubicBezTo>
                      <a:pt x="1" y="71"/>
                      <a:pt x="1" y="112"/>
                      <a:pt x="41" y="152"/>
                    </a:cubicBezTo>
                    <a:lnTo>
                      <a:pt x="525" y="656"/>
                    </a:lnTo>
                    <a:lnTo>
                      <a:pt x="41" y="1140"/>
                    </a:lnTo>
                    <a:cubicBezTo>
                      <a:pt x="1" y="1180"/>
                      <a:pt x="1" y="1241"/>
                      <a:pt x="41" y="1281"/>
                    </a:cubicBezTo>
                    <a:cubicBezTo>
                      <a:pt x="61" y="1301"/>
                      <a:pt x="82" y="1301"/>
                      <a:pt x="102" y="1301"/>
                    </a:cubicBezTo>
                    <a:cubicBezTo>
                      <a:pt x="122" y="1301"/>
                      <a:pt x="142" y="1301"/>
                      <a:pt x="162" y="1281"/>
                    </a:cubicBezTo>
                    <a:lnTo>
                      <a:pt x="666" y="777"/>
                    </a:lnTo>
                    <a:lnTo>
                      <a:pt x="1150" y="1281"/>
                    </a:lnTo>
                    <a:cubicBezTo>
                      <a:pt x="1170" y="1301"/>
                      <a:pt x="1191" y="1301"/>
                      <a:pt x="1211" y="1301"/>
                    </a:cubicBezTo>
                    <a:cubicBezTo>
                      <a:pt x="1251" y="1301"/>
                      <a:pt x="1271" y="1301"/>
                      <a:pt x="1291" y="1281"/>
                    </a:cubicBezTo>
                    <a:cubicBezTo>
                      <a:pt x="1312" y="1241"/>
                      <a:pt x="1312" y="1180"/>
                      <a:pt x="1291" y="1140"/>
                    </a:cubicBezTo>
                    <a:lnTo>
                      <a:pt x="787" y="656"/>
                    </a:lnTo>
                    <a:lnTo>
                      <a:pt x="1291" y="152"/>
                    </a:lnTo>
                    <a:cubicBezTo>
                      <a:pt x="1312" y="112"/>
                      <a:pt x="1312" y="71"/>
                      <a:pt x="1291" y="31"/>
                    </a:cubicBezTo>
                    <a:cubicBezTo>
                      <a:pt x="1271" y="11"/>
                      <a:pt x="1246" y="1"/>
                      <a:pt x="1221" y="1"/>
                    </a:cubicBezTo>
                    <a:cubicBezTo>
                      <a:pt x="1196" y="1"/>
                      <a:pt x="1170" y="11"/>
                      <a:pt x="1150" y="31"/>
                    </a:cubicBezTo>
                    <a:lnTo>
                      <a:pt x="666" y="515"/>
                    </a:lnTo>
                    <a:lnTo>
                      <a:pt x="162" y="31"/>
                    </a:lnTo>
                    <a:cubicBezTo>
                      <a:pt x="142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2"/>
              <p:cNvSpPr/>
              <p:nvPr/>
            </p:nvSpPr>
            <p:spPr>
              <a:xfrm>
                <a:off x="5145279" y="3594425"/>
                <a:ext cx="119694" cy="118876"/>
              </a:xfrm>
              <a:custGeom>
                <a:rect b="b" l="l" r="r" t="t"/>
                <a:pathLst>
                  <a:path extrusionOk="0" h="1302" w="1311">
                    <a:moveTo>
                      <a:pt x="91" y="1"/>
                    </a:moveTo>
                    <a:cubicBezTo>
                      <a:pt x="66" y="1"/>
                      <a:pt x="41" y="11"/>
                      <a:pt x="20" y="31"/>
                    </a:cubicBezTo>
                    <a:cubicBezTo>
                      <a:pt x="0" y="71"/>
                      <a:pt x="0" y="112"/>
                      <a:pt x="20" y="152"/>
                    </a:cubicBezTo>
                    <a:lnTo>
                      <a:pt x="525" y="656"/>
                    </a:lnTo>
                    <a:lnTo>
                      <a:pt x="20" y="1140"/>
                    </a:lnTo>
                    <a:cubicBezTo>
                      <a:pt x="0" y="1180"/>
                      <a:pt x="0" y="1241"/>
                      <a:pt x="20" y="1281"/>
                    </a:cubicBezTo>
                    <a:cubicBezTo>
                      <a:pt x="41" y="1301"/>
                      <a:pt x="61" y="1301"/>
                      <a:pt x="101" y="1301"/>
                    </a:cubicBezTo>
                    <a:cubicBezTo>
                      <a:pt x="121" y="1301"/>
                      <a:pt x="141" y="1301"/>
                      <a:pt x="162" y="1281"/>
                    </a:cubicBezTo>
                    <a:lnTo>
                      <a:pt x="645" y="777"/>
                    </a:lnTo>
                    <a:lnTo>
                      <a:pt x="1150" y="1281"/>
                    </a:lnTo>
                    <a:cubicBezTo>
                      <a:pt x="1170" y="1301"/>
                      <a:pt x="1190" y="1301"/>
                      <a:pt x="1210" y="1301"/>
                    </a:cubicBezTo>
                    <a:cubicBezTo>
                      <a:pt x="1230" y="1301"/>
                      <a:pt x="1250" y="1301"/>
                      <a:pt x="1271" y="1281"/>
                    </a:cubicBezTo>
                    <a:cubicBezTo>
                      <a:pt x="1311" y="1241"/>
                      <a:pt x="1311" y="1180"/>
                      <a:pt x="1271" y="1140"/>
                    </a:cubicBezTo>
                    <a:lnTo>
                      <a:pt x="787" y="656"/>
                    </a:lnTo>
                    <a:lnTo>
                      <a:pt x="1271" y="152"/>
                    </a:lnTo>
                    <a:cubicBezTo>
                      <a:pt x="1311" y="112"/>
                      <a:pt x="1311" y="71"/>
                      <a:pt x="1271" y="31"/>
                    </a:cubicBezTo>
                    <a:cubicBezTo>
                      <a:pt x="1250" y="11"/>
                      <a:pt x="1230" y="1"/>
                      <a:pt x="1210" y="1"/>
                    </a:cubicBezTo>
                    <a:cubicBezTo>
                      <a:pt x="1190" y="1"/>
                      <a:pt x="1170" y="11"/>
                      <a:pt x="1150" y="31"/>
                    </a:cubicBezTo>
                    <a:lnTo>
                      <a:pt x="645" y="515"/>
                    </a:lnTo>
                    <a:lnTo>
                      <a:pt x="162" y="31"/>
                    </a:lnTo>
                    <a:cubicBezTo>
                      <a:pt x="141" y="11"/>
                      <a:pt x="116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3" name="Google Shape;1363;p42"/>
          <p:cNvSpPr txBox="1"/>
          <p:nvPr>
            <p:ph type="title"/>
          </p:nvPr>
        </p:nvSpPr>
        <p:spPr>
          <a:xfrm>
            <a:off x="2070000" y="105075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Research Brand Identity</a:t>
            </a:r>
            <a:endParaRPr sz="2900"/>
          </a:p>
        </p:txBody>
      </p:sp>
      <p:sp>
        <p:nvSpPr>
          <p:cNvPr id="1364" name="Google Shape;1364;p42"/>
          <p:cNvSpPr txBox="1"/>
          <p:nvPr>
            <p:ph idx="1" type="subTitle"/>
          </p:nvPr>
        </p:nvSpPr>
        <p:spPr>
          <a:xfrm>
            <a:off x="1436175" y="1121975"/>
            <a:ext cx="62280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Examine the brand's tagline: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Tagline: "Way of Life"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tagline suggests that Maruti Suzuki is not just about cars but about an approach to life, resonating with the idea that owning a Maruti Suzuki is a lifestyle choice. The tagline implies reliability, trust, and the integral role the brand plays in the everyday lives of its customers.</a:t>
            </a:r>
            <a:endParaRPr sz="1200"/>
          </a:p>
        </p:txBody>
      </p:sp>
      <p:pic>
        <p:nvPicPr>
          <p:cNvPr id="1365" name="Google Shape;1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86" y="1259975"/>
            <a:ext cx="5785176" cy="32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3"/>
          <p:cNvSpPr txBox="1"/>
          <p:nvPr>
            <p:ph type="title"/>
          </p:nvPr>
        </p:nvSpPr>
        <p:spPr>
          <a:xfrm>
            <a:off x="2004400" y="46800"/>
            <a:ext cx="48729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KPI’S</a:t>
            </a:r>
            <a:endParaRPr/>
          </a:p>
        </p:txBody>
      </p:sp>
      <p:sp>
        <p:nvSpPr>
          <p:cNvPr id="1371" name="Google Shape;1371;p43"/>
          <p:cNvSpPr txBox="1"/>
          <p:nvPr/>
        </p:nvSpPr>
        <p:spPr>
          <a:xfrm>
            <a:off x="903400" y="2309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Sales Volume</a:t>
            </a:r>
            <a:endParaRPr b="1"/>
          </a:p>
        </p:txBody>
      </p:sp>
      <p:pic>
        <p:nvPicPr>
          <p:cNvPr id="1372" name="Google Shape;1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50" y="721249"/>
            <a:ext cx="2266225" cy="15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3"/>
          <p:cNvSpPr txBox="1"/>
          <p:nvPr/>
        </p:nvSpPr>
        <p:spPr>
          <a:xfrm>
            <a:off x="3828875" y="225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 Share</a:t>
            </a:r>
            <a:endParaRPr b="1"/>
          </a:p>
        </p:txBody>
      </p:sp>
      <p:pic>
        <p:nvPicPr>
          <p:cNvPr id="1374" name="Google Shape;13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478" y="735131"/>
            <a:ext cx="2266226" cy="151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43"/>
          <p:cNvSpPr txBox="1"/>
          <p:nvPr/>
        </p:nvSpPr>
        <p:spPr>
          <a:xfrm>
            <a:off x="6010450" y="225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Dealer Performance</a:t>
            </a:r>
            <a:endParaRPr b="1"/>
          </a:p>
        </p:txBody>
      </p:sp>
      <p:pic>
        <p:nvPicPr>
          <p:cNvPr id="1376" name="Google Shape;13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150" y="591550"/>
            <a:ext cx="1654375" cy="16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43"/>
          <p:cNvSpPr txBox="1"/>
          <p:nvPr/>
        </p:nvSpPr>
        <p:spPr>
          <a:xfrm>
            <a:off x="1347800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Quality Control Fail Rate</a:t>
            </a:r>
            <a:endParaRPr b="1"/>
          </a:p>
        </p:txBody>
      </p:sp>
      <p:pic>
        <p:nvPicPr>
          <p:cNvPr id="1378" name="Google Shape;13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800" y="2673925"/>
            <a:ext cx="2757292" cy="16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43"/>
          <p:cNvSpPr txBox="1"/>
          <p:nvPr/>
        </p:nvSpPr>
        <p:spPr>
          <a:xfrm>
            <a:off x="5150800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Engagement</a:t>
            </a:r>
            <a:endParaRPr b="1"/>
          </a:p>
        </p:txBody>
      </p:sp>
      <p:pic>
        <p:nvPicPr>
          <p:cNvPr id="1380" name="Google Shape;138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5450" y="2779827"/>
            <a:ext cx="2163850" cy="144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uscany Theme for Marketing by Slidesgo">
  <a:themeElements>
    <a:clrScheme name="Simple Light">
      <a:dk1>
        <a:srgbClr val="25103B"/>
      </a:dk1>
      <a:lt1>
        <a:srgbClr val="FA8147"/>
      </a:lt1>
      <a:dk2>
        <a:srgbClr val="FFF9E5"/>
      </a:dk2>
      <a:lt2>
        <a:srgbClr val="ECB281"/>
      </a:lt2>
      <a:accent1>
        <a:srgbClr val="F14936"/>
      </a:accent1>
      <a:accent2>
        <a:srgbClr val="BFA2A4"/>
      </a:accent2>
      <a:accent3>
        <a:srgbClr val="A78E92"/>
      </a:accent3>
      <a:accent4>
        <a:srgbClr val="FFFFFF"/>
      </a:accent4>
      <a:accent5>
        <a:srgbClr val="FFFFFF"/>
      </a:accent5>
      <a:accent6>
        <a:srgbClr val="FFFFFF"/>
      </a:accent6>
      <a:hlink>
        <a:srgbClr val="251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